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B56857-EDA4-4F95-AB32-475C9CE73E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6BF940-6E3C-497B-9918-5A72654ABD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4F7170-66A1-46F7-BB16-A7B16ECC2C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6E65F2-5F8D-463F-AC55-83AAA0BF01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627781-2167-456C-9136-DDCB8FA5D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FD288D3-1455-4BFF-825D-387114EAF4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D71716F-F510-4CD6-AF5F-3A3B29FE54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A8EEA5-7B7D-4EF2-83CE-2F3F7E8774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18657E-EDC4-451E-8D4A-6DE7F81980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338D76-F6FC-4ED7-BB14-1EACB54902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0E1A91-7844-4919-92E7-B0669079D1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8071130056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数字化医院建设方案的VR技术在医学中的应用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数字化医院建设方案概述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VR技术在医学中的应用场景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VR技术在数字化医院建设中的优势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数字化医院建设中的VR技术挑战与对策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数字化医院建设是医疗信息化发展的重要趋势，旨在通过信息技术手段提高医疗服务效率和质量。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VR技术作为一种新兴的数字化手段，在医学领域具有广泛的应用前景，能够为医学教育、手术模拟、康复训练等提供有力支持。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将VR技术应用于数字化医院建设，有助于推动医疗服务的智能化、人性化和高效化，提高患者的就医体验和满意度。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943" b="12943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VR技术能够构建虚拟的人体模型、器官结构和病理过程，为医学生提供直观、生动的学习体验，提高教学效果。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医学教育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VR技术可用于手术模拟训练，使医生能够在虚拟环境中进行手术操作练习，提高手术技能和应对能力。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手术模拟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VR技术能够为患者提供沉浸式的康复训练环境，通过模拟日常生活场景和动作，帮助患者进行有针对性的康复训练。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康复训练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VR技术可用于精神治疗领域，通过构建虚拟的治疗场景和情境，帮助患者缓解焦虑、抑郁等心理问题。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精神治疗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VR技术在医学领域的应用现状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数字化医院建设方案概述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500" r="16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数字化医院是指通过运用现代信息技术，对医疗服务、医院管理、医学教育、科研等各个方面进行全面数字化改造，实现医疗资源的优化配置和高效利用，提高医疗服务质量和效率的一种现代化医院形态。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数字化医院具有信息化、智能化、网络化、可视化等特点。它能够实现医疗信息的全面数字化管理，提高医疗服务的精准度和便捷性，促进医院管理的科学化和规范化，推动医学教育和科研的创新发展。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数字化医院的概念与特点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建设目标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标准先行、互联互通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以人为本、服务至上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创新驱动、持续发展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整体规划、分步实施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建设原则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数字化医院建设的目标是构建一个以患者为中心，以医疗服务为主线，覆盖医院各个业务领域的数字化平台，实现医疗资源的共享和优化配置，提高医疗服务的质量和效率，提升患者的就医体验。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数字化医院建设应遵循以下原则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根据医院的实际情况和发展需求，制定整体规划和分步实施方案，确保数字化医院建设的顺利进行。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遵循国家和行业相关标准，确保不同系统之间的互联互通和信息共享，避免信息孤岛和重复建设。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始终将患者的需求和体验放在首位，通过数字化手段提供更加便捷、高效、个性化的医疗服务。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鼓励技术创新和业务模式创新，推动数字化医院建设的持续发展和升级。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数字化医院建设的目标与原则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VR技术在医学中的应用场景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955" r="295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手术模拟与培训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虚拟手术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利用VR技术构建高度仿真的虚拟手术环境，医生可在其中进行手术模拟操作，提高手术技能和应对复杂情况的能力。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手术培训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VR技术为医学学生、实习医生和外科医生提供了更真实、更安全的手术培训环境，有助于缩短培训周期，提升培训效果。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手术计划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通过VR技术，医生可在手术前进行详细的手术计划和预演，优化手术方案，降低手术风险。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借助VR技术，医生可实时观察患者的病情和体征，进行远程诊断和治疗，打破地域限制，提高医疗服务的可及性。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远程诊疗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VR技术可实现多地、多专家同时参与的远程会诊，提高诊断的准确性和效率，促进医学交流与合作。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会诊交流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在灾难或偏远地区，VR技术可协助医生进行远程紧急救援指导，为挽救生命赢得宝贵时间。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紧急救援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远程医疗与会诊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康复评估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利用VR技术，康复医师可对患者进行更全面、更客观的康复评估，制定个性化的康复计划。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康复训练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VR游戏和互动场景可激发患者的康复积极性，使康复训练更加有趣和高效。同时，VR技术可实时监测和反馈患者的康复进度，帮助医生及时调整训练方案。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心理辅助治疗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VR技术可构建安全、私密的心理治疗环境，帮助患者缓解焦虑、抑郁等心理问题，提高康复效果。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康复治疗与辅助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https://d.book118.com/278071130056006040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2024-09-18T21:10:51.660</cp:lastPrinted>
  <dcterms:created xsi:type="dcterms:W3CDTF">2024-09-18T13:10:51Z</dcterms:created>
  <dcterms:modified xsi:type="dcterms:W3CDTF">2024-09-18T13:10:53Z</dcterms:modified>
</cp:coreProperties>
</file>