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3F9C3-D9A7-491E-A545-F0776AA58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18997-603F-4FA6-9D7D-1B59C5AA6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CD33D-565B-4729-8CD0-179BDF634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41BEC-775D-41E4-A7C1-AFC4DADA3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410A26-A306-43EC-AC1E-C2B225162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14F715-506A-4B33-A0A0-154630983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D23930-91C4-4A16-8831-EB3D96CD8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315B5-D59C-49BD-8AFE-7616BAEB8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97962-D66B-4527-99F7-DC45A9737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2220D-9AB2-43C6-B71E-32FDD98E6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A2CD2-1E5B-41E6-B54F-CEDC2BBE8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72020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公司年度技术创新总结报告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技术创新成果概述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科研合作与产学研融合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技术创新对公司发展的推动作用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未来技术创新规划与展望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分析当前市场趋势和竞争对手情况，为公司未来技术发展提供方向和建议。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强调技术创新对公司发展的重要性，并激发员工对技术创新的热情和积极性。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回顾公司在过去一年内在技术创新方面所取得的成就和进展。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涵盖公司在过去一年内所有技术项目的创新情况，包括新产品开发、现有产品改进、工艺优化等。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涉及公司技术研发、产品设计、生产制造、市场营销等各个环节的创新实践。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分析公司技术创新对提升产品质量、降低成本、增强市场竞争力等方面的贡献。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技术创新成果概述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本年度公司共申请专利XX项，其中发明专利XX项，实用新型专利XX项，外观设计专利XX项。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截至目前，公司已获得授权专利XX项，其中发明专利XX项，实用新型专利XX项，外观设计专利XX项。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公司在核心技术领域的专利申请和授权数量均实现稳步增长，为公司的技术创新提供了有力保障。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专利申请及授权情况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新产品研发及上市情况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本年度公司共推出新产品XX款，涵盖了智能家居、智能制造、智慧城市等多个领域。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新产品采用了多项创新技术，如人工智能、物联网、云计算等，为用户提供了更加智能化、便捷化的使用体验。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新产品上市以来，市场反响热烈，销售额稳步增长，为公司的业务拓展和市场份额提升做出了积极贡献。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本年度公司对生产线进行了全面技术改造和升级，引入了先进的自动化设备和智能制造技术，提高了生产效率和产品质量。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公司对研发实验室进行了升级和扩建，增加了高端研发设备和专业人才，提升了公司的研发实力和技术水平。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公司还积极推进数字化转型和智能化升级，构建了数字化工厂和智能化管理平台，实现了生产、销售、服务等环节的全面数字化和智能化管理。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065" r="706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技术改造与升级情况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技术创新团队建设与人才培养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583" r="19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根据公司战略目标和业务需求，组建涵盖研发、设计、生产等多领域的技术创新团队，实现技术资源的优化配置。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组建多领域交叉的技术创新团队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通过定期评估团队成员的技能和绩效，调整团队人员构成，保持团队的活力和竞争力。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优化团队结构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建立跨部门、跨领域的协作机制，促进团队成员之间的沟通和合作，提高团队整体效率。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构建高效协作机制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团队组建及结构优化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完善人才培养体系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建立包括入职培训、在岗培训、专业技能培训、领导力培训等在内的人才培养体系，提升员工的专业素养和综合能力。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制定针对性的人才引进计划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根据公司业务发展需要，制定人才引进计划，明确引进人才的层次、专业和数量等要求。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拓宽人才引进渠道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通过校园招聘、社会招聘、内部推荐等多种渠道引进优秀人才，为公司技术创新提供强有力的人才保障。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人才引进与培养举措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鼓励员工参与技术创新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鼓励员工提出创新性想法和解决方案，对优秀的创新成果给予奖励和认可，激发员工的创新热情。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分享技术创新成果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定期组织技术创新成果分享会，让员工了解公司的技术创新成果和应用情况，增强员工的归属感和自豪感。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建立多元化的激励机制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根据员工的贡献和绩效，制定包括薪酬激励、晋升激励、股权激励等在内的多元化激励机制，激发员工的创新活力。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1479" r="2147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激励机制及成果分享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https://d.book118.com/278072020057006034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2024-09-12T20:56:11.745</cp:lastPrinted>
  <dcterms:created xsi:type="dcterms:W3CDTF">2024-09-12T12:56:11Z</dcterms:created>
  <dcterms:modified xsi:type="dcterms:W3CDTF">2024-09-12T12:56:13Z</dcterms:modified>
</cp:coreProperties>
</file>