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0ADB41-A2F7-4555-AC91-589CDDFFD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39088-4F40-4FE8-A5AA-9C931D830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25F922-33EB-4599-841D-70068077A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14C173-C93B-4CE4-96D4-E82A6F76F8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30BBD5-6FD0-4978-B534-E8514AE9A1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2200F9-A06F-40C7-AD65-5D1533D896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B08276-F9B8-483A-9541-0060A99C11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C2D9B6-95A1-497C-8DA3-42960CA021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26599-DA13-4C7F-8597-F5FAB900B4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961E85-F7B5-4D09-87F5-09E8ECA75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C66CF-FBDD-46BF-A87B-8E1C92A00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7206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护理综述选题汇报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护理综述主题概述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护理实践现状与问题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护理综述研究方法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护理综述研究结果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护理综述研究展望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护理综述选题汇报的目的是为了系统地总结和评价当前护理领域的热点问题、研究进展和实践经验，为护理实践和研究提供理论支持和实践指导。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随着医学科技的进步和社会的发展，护理学领域面临着越来越多的挑战和机遇。为了更好地应对这些挑战和机遇，需要不断地总结和提炼护理实践和研究的成果，为护理学科的发展提供有力的支撑。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6413" b="6413"/>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综述范围应涵盖护理学领域的各个方面，包括基础护理、临床护理、护理管理、护理教育等。同时，综述范围应根据实际需要和学科特点进行合理的界定，确保综述的针对性和实用性。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综述范围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综述方法应根据实际情况进行选择，常用的方法包括文献回顾、专家咨询、实地调查等。在综述过程中，应注重对文献的筛选、评价和整合，确保综述的准确性和可靠性。同时，应对综述结果进行深入的分析和提炼，提出有针对性的建议和展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综述方法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综述范围和方法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护理综述主题概述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088" r="130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明确、清晰地阐述主题的概念和范围。</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在选择护理综述主题时，首先需要明确主题的定义和范围，确保所选主题具有明确的概念和边界。这有助于后续的文献检索和综述内容的组织。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全面、系统地梳理主题相关的研究文献。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确定护理综述主题后，需要对相关文献进行全面、系统的梳理。这包括收集和筛选相关文献，对文献进行分类和整理，以及分析文献的研究内容、方法和结论等。通过对文献的综述和分析，可以深入了解主题的研究现状和发展趋势，为后续的综述内容提供有力的支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主题相关文献综述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护理实践现状与问题</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404" b="1240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86" b="148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674" r="16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护理服务体系不断完善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随着医疗技术的进步和人们对健康需求的增加，护理服务体系逐渐健全，护理服务范围不断扩大。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护理服务质量不断提升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护理人员素质和技能水平不断提高，护理服务流程和规范不断完善，护理服务质量得到提升。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护理服务模式多样化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个性化护理、整体护理、康复护理等多样化护理服务模式不断涌现，满足不同患者的需求。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护理人员数量和素质不能满足临床需求，影响护理服务质量。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人力资源不足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875" r="17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患者安全问题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沟通不畅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护理工作中存在患者安全问题，如用药错误、意外伤害等。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医护人员之间、医护人员与患者之间沟通不畅，影响护理工作的有效开展。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护理实践中的问题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护理人才培养体系不完善，缺乏高素质、高技能的护理人才。</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92" r="16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护理人员培养不足</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护理管理制度和规范不完善，缺乏有效的监督和管理机制。</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制度建设滞后</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医疗资源紧张，导致护理人员工作压力大，工作质量难以保证。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医疗资源不足</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https://d.book118.com/278072061012006044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2024-09-23T22:12:28.774</cp:lastPrinted>
  <dcterms:created xsi:type="dcterms:W3CDTF">2024-09-23T14:12:28Z</dcterms:created>
  <dcterms:modified xsi:type="dcterms:W3CDTF">2024-09-23T14:12:30Z</dcterms:modified>
</cp:coreProperties>
</file>