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5A5C48-8D86-4BB6-BB29-DB2A4796B38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0D7F6-8FFB-4437-8091-BBF21E340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4B089-BE04-4E35-A506-DA17ACD1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F6E75-9987-45CC-89B7-313095CBE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6EA6A-6159-4049-A385-89416690D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4195F-AA8A-4B11-B893-92B29FD24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318B5-A34A-42A8-8050-F015294D5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9CB71-98B6-4602-8816-A2A6B6A57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09508-51F0-437E-B74C-EC2B18D8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2523B-D87A-4113-8F14-98CD407B0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B04A2-D985-447C-86C1-355173102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083BA-F88C-498A-8C49-388C4C21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5349509-CF7D-4579-97F6-85DE13F011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D84368-4704-4ADB-8665-F805BD0AA3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213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汽车制造行业安全生产规章制度培训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汽车制造行业安全生产规章制度培训简介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安全生产理念培训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车间安全生产管理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安全生产培训内容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安全风险评估与控制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汽车制造行业安全生产规章制度培训简介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为什么需要安全生产规章制度培训</a:t>
            </a:r>
            <a:r>
              <a:rPr lang="en-US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?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安全生产规章制度培训的重要性不言而喻。通过提高员工意识，预防事故发生，遵守法律法规，可以有效减少安全事故的发生，保障员工的安全与健康。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安全生产规章制度培训的目的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确保员工安全，减少伤亡事故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保障员工生命财产安全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减少生产中的延误和事故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展现企业责任与担当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维护企业形象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要求所有员工参与安全培训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全体员工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确保合作伙伴遵守相关规章制度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第三方合作伙伴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合规监督安全生产过程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监管部门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突发事件处理流程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应急预案的制定与执行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应对各类安全事故的紧急处理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日常安全生产操作规范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生产设备的安全操作规程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员工应急知识培训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安全生产法律法规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国家和地方规定的安全生产法规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企业内部安全管理制度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安全生产规章制度培训对于汽车制造行业至关重要。只有确保员工具备必要的安全知识，严格执行相关规章制度，才能实现企业的安全生产目标，确保员工的生命财产安全。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安全生产理念培训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什么是安全生产理念</a:t>
            </a:r>
            <a:r>
              <a:rPr lang="en-US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?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生产理念是指在生产活动中，将安全放在首位，强调预防措施的重要性，并要求所有员工积极参与保障生产作业安全的一种理念。安全生产理念的核心是安全第一，预防为主，全员参与，这些原则非常重要，能够有效降低事故发生率，保障生产及员工的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安全生产理念的重要性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提前发现和解决潜在危险，避免事故发生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预防事故发生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安全生产能提升企业形象，增加市场竞争力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提高企业竞争力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员工是企业的财富，安全生产是保障员工权益的重要手段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保障员工权益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营造尊重生命、重视安全的企业文化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建立安全文化氛围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通过奖励激励员工自觉维护安全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激励员工安全意识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合理奖励，严格惩罚，形成有效的安全管理机制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奖惩并举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制定明确的安全目标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设定明确的安全生产目标，制定可行的安全工作计划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监督检查安全目标的实施情况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定期评估安全绩效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定期进行安全生产绩效评估，发现问题及时改进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总结经验，不断完善安全生产管理制度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安全生产责任制度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明确各岗位安全责任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明确各级员工在安全工作中的职责和义务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建立责任倒查机制，实行责任追究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安全生产理念培训总结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强调员工安全意识，提高安全生产水平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培训的目的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包括安全生产理念、安全文化建设、安全责任制度等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结合实际案例、多媒体展示、互动讨论等方式进行培训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车间安全生产管理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检查设备安全性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定期检查设备是否正常运转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确保设备无故障，避免意外发生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消防设施齐全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确保消防器材齐全有效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定期检查消防设施，保障工人安全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车间安全环境维护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确保工作场所整洁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保持车间内干净整洁，减少意外发生的可能性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定期清理工作区域，清除杂物及垃圾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车间作业规范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在车间作业时，务必遵守规范操作流程。制定明确的作业流程，严格遵守操作规程，并定期检查设备状况。只有规范的作业流程和操作规程，才能确保工作的安全性和高效性。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车间应急预案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紧急情况下应该有清晰的处置计划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制定突发事件处置计划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及时记录演练过程，总结经验教训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做好相关记录和总结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定期组织演练，提高突发事件应对能力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https://d.book118.com/278072130010006050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汽车制造行业安全生产规章制度培训</vt:lpstr>
      <vt:lpstr>目录</vt:lpstr>
      <vt:lpstr>第1章 汽车制造行业安全生产规章制度培训简介</vt:lpstr>
      <vt:lpstr> </vt:lpstr>
      <vt:lpstr>安全生产规章制度培训的目的</vt:lpstr>
      <vt:lpstr>安全生产规章制度培训的对象</vt:lpstr>
      <vt:lpstr>安全生产规章制度培训的内容</vt:lpstr>
      <vt:lpstr>总结</vt:lpstr>
      <vt:lpstr>第二章 安全生产理念培训</vt:lpstr>
      <vt:lpstr> </vt:lpstr>
      <vt:lpstr>安全生产理念的重要性</vt:lpstr>
      <vt:lpstr>安全文化建设</vt:lpstr>
      <vt:lpstr>安全生产责任制度</vt:lpstr>
      <vt:lpstr>安全生产理念培训总结</vt:lpstr>
      <vt:lpstr>第3章 车间安全生产管理</vt:lpstr>
      <vt:lpstr>车间安全环境维护</vt:lpstr>
      <vt:lpstr> </vt:lpstr>
      <vt:lpstr>车间应急预案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2024-09-29T14:19:29.725</cp:lastPrinted>
  <dcterms:created xsi:type="dcterms:W3CDTF">2024-09-29T06:19:29Z</dcterms:created>
  <dcterms:modified xsi:type="dcterms:W3CDTF">2024-09-29T06:19:31Z</dcterms:modified>
</cp:coreProperties>
</file>