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CE511-0DEA-46A2-845C-78BF2E10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B78BA-3A75-4E4A-A8A8-C2DD3237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EAA1C-AAAB-4236-AC88-D3609C14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CCD4D-355B-4885-9772-E3B160518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34EB3-B93B-4A6F-854F-64C1D6CA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737B5-2431-433D-9CC0-C23A56C5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AAAC1B-BA05-455A-83C3-C8ABACC6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575AC-A737-4721-8A11-AF40A733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F2004-C3D5-4C8A-A80E-00DCE5688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389FC-C718-4EA7-8692-94082342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342DB-318D-4865-98D2-0C3C1EBB6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4020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论施工安全的职责与义务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施工安全的职责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施工安全的义务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安全施工的未来展望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施工安全是保障工人生命安全的关键，任何事故都可能造成不可挽回的损失。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保障工人生命安全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b="-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安全的施工环境有助于提高工程质量，减少因事故导致的质量问题和返工。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良好的施工安全记录有助于提升企业的社会形象和声誉。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本论文将探讨施工安全的职责与义务，包括政府、施工单位和工人在内的各方应承担的责任和义务。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b="20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施工安全的职责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制定并完善施工现场安全规章制度，确保所有员工了解并遵守。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定期评估安全规章制度的有效性，并根据需要进行修订。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确保安全规章制度符合国家和地方的安全法规要求。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培训员工安全知识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对新员工进行安全培训，确保他们了解施工现场的安全规定和操作规程。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对现有员工进行定期安全培训，提高他们的安全意识和应对突发事件的能力。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培训员工正确使用安全设备和防护用品。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定期巡视施工现场，检查安全措施的执行情况。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对施工现场的安全隐患进行排查和整改，确保施工环境安全。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监督员工正确佩戴安全防护用品，确保个人防护措施到位。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监督施工现场安全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对安全设施进行定期检测和试验，确保其符合国家和地方的标准和要求。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对损坏或失效的安全设施进行及时维修或更换。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r="-4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b="-1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对施工现场的安全设施进行检查和维护，确保其正常运转。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检查安全设施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施工安全的义务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遵循企业内部制定的安全规章制度，包括安全生产责任制、安全操作规程、安全检查制度等。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遵守国家和地方政府颁布的安全生产法律法规，确保施工过程中的安全行为符合相关规定。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https://d.book118.com/278074020100006035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2024-09-14T12:00:29.610</cp:lastPrinted>
  <dcterms:created xsi:type="dcterms:W3CDTF">2024-09-14T04:00:29Z</dcterms:created>
  <dcterms:modified xsi:type="dcterms:W3CDTF">2024-09-14T04:00:31Z</dcterms:modified>
</cp:coreProperties>
</file>