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63F5DDE-65F5-4E48-BF98-5F80F80482A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E7CCD-7A9E-4E2C-A287-F023FD1C8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0D0B3-FA09-429A-876A-4288A9141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F8708-4E86-41F9-BC05-DBC9D5F5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79D1A-4391-403B-B492-7B75B5F9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7A41D-4DA5-4C79-8B47-3AE5FBE1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6828D-7FD6-49FB-99C2-EC549C34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16EA7-E432-4CAA-B832-07D823B5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277D4-E12B-4671-916A-3F0F59BB2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71E03-11DA-4D9C-B4C0-F7D95000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5174-FDFB-45CA-994A-709C936A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9220B-7E87-4B62-ABA3-362ABB0AB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FF6639-A867-484F-96EB-2478C5E887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79CB2D-5493-4AEE-BDC7-7FE7AF9206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4033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智慧城市的节能降耗路径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智慧城市的节能技术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智慧城市的节能管理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智慧城市的节能案例分享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智慧城市的节能挑战与未来展望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https://d.book118.com/278074033042006047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智慧城市的节能降耗路径</vt:lpstr>
      <vt:lpstr>目录</vt:lpstr>
      <vt:lpstr>第1章 智慧城市的背景介绍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2024-09-28T13:54:35.877</cp:lastPrinted>
  <dcterms:created xsi:type="dcterms:W3CDTF">2024-09-28T05:54:35Z</dcterms:created>
  <dcterms:modified xsi:type="dcterms:W3CDTF">2024-09-28T05:54:37Z</dcterms:modified>
</cp:coreProperties>
</file>