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DA443-51D6-4EC8-8018-E8856D110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E1317-FA77-4E88-9372-09E74847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8588F-EEB1-4B43-9668-B5243F63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37E2C-3A3C-44B8-8686-EC394E64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167F2-9F1C-476F-B3E3-C89812119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FDDC5-9C37-405E-8B10-B87D7E8E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D7A5F-1729-4E65-95E6-1062B9DF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F265A-5D49-43A2-892E-124D43E9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EEAC1-2824-4DD3-A925-393F4675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47BC9-950E-4CDB-870B-7577ADD3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0F02E-DD39-48B0-B546-5EAA4443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5143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当前，企业对于产品创新营销策略的重视程度不断提高，但仍然存在诸多问题。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随着市场竞争的加剧，产品创新成为企业保持竞争力的关键因素之一。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营销策略作为产品创新的重要环节，对于产品的市场表现具有决定性影响。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研究产品创新营销策略的现状，旨在为企业制定更加有效的营销策略提供参考。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通过深入分析当前产品创新营销策略的优缺点，为企业提供针对性的改进建议。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推动企业更加注重产品创新与营销策略的结合，提高市场竞争力。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965" r="20965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产品创新营销策略是一种以产品创新为核心，通过市场研究、定位、定价、推广等手段，满足消费者需求并实现企业销售增长和市场拓展的策略。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强调产品创新、市场导向、消费者需求满足、销售增长和市场拓展。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产品创新营销策略能够满足消费者不断变化的需求，提高消费者满意度和忠诚度。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通过产品创新和市场定位，企业可以获得竞争优势，提高市场份额和盈利能力。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产品创新营销策略有助于企业实现持续的销售增长和市场拓展，推动企业的长期发展。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从产品导向到市场导向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早期的营销策略以产品为中心，强调产品的特点和优势。随着市场竞争加剧，企业开始关注市场需求和消费者行为，转向市场导向的营销策略。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从单一产品到产品组合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为了满足消费者多样化的需求，企业开始推出多种产品类型和规格，形成产品组合，并对不同类型的产品进行差异化定价和推广。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从传统营销到数字营销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随着互联网和数字技术的发展，数字营销逐渐成为主流。企业通过数据分析、社交媒体、内容营销等手段与消费者进行互动，实现精准营销和个性化推广。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产品创新营销策略的演变历程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国内外产品创新营销策略的对比分析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国内企业在产品创新营销方面，注重市场调研，根据消费者需求进行产品设计和定位。同时，国内企业也注重利用社交媒体和网络平台进行营销推广，提高品牌知名度和产品销量。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国内产品创新营销策略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企业在产品创新营销方面，更加注重品牌建设和口碑营销，通过提供优质的产品和服务，建立良好的品牌形象和口碑，从而吸引更多消费者。此外，国外企业也善于利用各种新型的营销手段，如内容营销、体验营销等，提高与消费者的互动和参与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国外产品创新营销策略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产品创新营销策略的优势在于能够快速适应市场需求，提高产品竞争力和市场占有率。通过不断的产品创新和营销策略调整，企业能够更好地满足消费者需求，提高消费者满意度和忠诚度。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产品创新营销策略的劣势在于需要投入大量的人力、物力和财力进行产品研发和营销推广，增加了企业的成本和风险。同时，由于市场竞争激烈，企业需要不断创新才能保持竞争优势。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产品创新营销策略的优劣势分析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https://d.book118.com/278075143026006040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2024-09-18T10:19:59.687</cp:lastPrinted>
  <dcterms:created xsi:type="dcterms:W3CDTF">2024-09-18T02:19:59Z</dcterms:created>
  <dcterms:modified xsi:type="dcterms:W3CDTF">2024-09-18T02:20:01Z</dcterms:modified>
</cp:coreProperties>
</file>