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09E40E-26A1-4AA5-9FB4-DF98783AC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738EA2-A3D3-4FD2-8379-80A28B5CC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353282-31B9-4202-9366-7CB2A3CA2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59334B-005E-45B1-96E3-50A08AC37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6EE33A-8420-4E50-B111-61AF42B3E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8AD36D-8F7F-40AF-8583-A576D2C00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E28B2B-A765-4689-B69F-E4EAEAE32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070BB1-20E5-4E98-B7F8-8B3BA7FD1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F8FB4C-6064-4508-88A5-068898F64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D7BCB1-10F2-4EA5-BDEA-DA6F4B764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C3AA3-50EF-4D91-99F5-EDA5CA759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7601214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重庆公司建筑工程常见质量缺陷及防治措施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建筑工程常见质量缺陷类型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质量缺陷原因分析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防治措施与建议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未来展望与改进方向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通过对常见质量缺陷的了解和防治，提高重庆公司建筑工程的质量水平，减少质量问题的发生。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提高工程质量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质量缺陷可能导致工程安全隐患，通过防治措施的实施，确保工程的安全性。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保障工程安全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优质的建筑工程是企业形象的重要体现，通过解决质量缺陷，提升重庆公司在行业内的声誉和竞争力。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383" r="2138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45" r="1874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常见质量缺陷概述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混凝土结构中出现的裂缝，可能由施工不当、材料问题或设计缺陷引起。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包括屋面、外墙、卫生间等部位的渗漏，与防水材料质量、施工工艺等有关。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墙面、地面等装饰面层出现的空鼓、开裂现象，影响美观和使用功能。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钢筋在混凝土中因氯离子侵蚀等原因发生锈蚀，影响结构耐久性。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混凝土结构裂缝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渗漏问题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空鼓、开裂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钢筋锈蚀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建筑工程常见质量缺陷类型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基础不均匀沉降：导致建筑物倾斜、开裂，甚至倒塌。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钢筋混凝土结构裂缝：影响结构承载力和耐久性。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钢结构焊缝质量不达标：降低结构安全性。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结构性缺陷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渗漏水问题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如屋面、卫生间、地下室等部位的渗漏，影响使用功能。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门窗开启不灵活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影响通风和采光效果。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电气线路故障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如短路、漏电等，影响用电安全。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功能性缺陷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墙面开裂、空鼓、脱落：影响建筑外观和室内装修质量。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楼地面起砂、空鼓：影响室内环境和使用寿命。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装饰面层色差、污染：影响建筑整体美观。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外观性缺陷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质量缺陷原因分析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设计不合理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设计方案可能存在缺陷，如结构设计、排水设计、电气设计等方面的不合理，导致工程存在质量隐患。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设计变更频繁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施工过程中频繁的设计变更可能导致施工难度增加，影响施工质量和进度。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设计交底不充分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设计交底时，设计师未能充分向施工单位传达设计意图和关键细节，导致施工过程中的误解和错误。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设计原因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施工过程监管不力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施工过程中缺乏有效的质量监管措施，难以及时发现和纠正施工中的质量问题。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施工队伍素质参差不齐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施工队伍中技术水平和责任意识参差不齐，可能影响施工质量的稳定性和可靠性。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施工技术不过关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施工单位技术水平不足，可能导致施工质量不达标，如混凝土浇筑不密实、钢筋绑扎不规范等。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施工原因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材料检验不严格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对进场的建筑材料检验不严格，可能导致不合格材料被用于工程施工。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材料质量不达标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采购的建筑材料质量不符合国家标准或设计要求，如使用劣质水泥、钢材等。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材料保管不当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建筑材料在运输、储存和使用过程中受到损坏或变质，影响使用效果和质量。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材料原因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质量管理体系不完善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缺乏完善的质量管理体系和规章制度，难以保证工程质量的全面受控。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管理人员素质不高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管理人员缺乏专业知识和经验，难以对施工过程进行有效的指导和监督。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沟通协调不畅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建设单位、设计单位、施工单位和监理单位之间沟通协调不畅，可能导致工程质量问题的出现和扩大。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管理原因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https://d.book118.com/278076012142006034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2024-09-13T14:49:49.270</cp:lastPrinted>
  <dcterms:created xsi:type="dcterms:W3CDTF">2024-09-13T06:49:49Z</dcterms:created>
  <dcterms:modified xsi:type="dcterms:W3CDTF">2024-09-13T06:49:51Z</dcterms:modified>
</cp:coreProperties>
</file>