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A4E7A-540F-40D9-9D76-F2E8A3543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AC0E3-FE1C-4B52-8D54-4F83BAA7A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33EA0-2D6D-468B-A1DF-2C9438D11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488F0-FF8C-495A-A35C-D6083283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5D31D-DE27-43F7-880B-F4B6F65D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70BA2-D9A0-4989-B9CB-87EE0B99E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1E8D1-D6CE-4D1C-967C-2E66402ED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365F2-90AD-4F65-8B84-903A41AE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CEFF9-50E7-4ACF-90F1-20927F71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E75A7-1886-4213-9711-133A8F67D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CA53D-E8C1-4C40-B5B0-9562986E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6067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芯片封装与测试技术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芯片封装简介
 封装类型与特点
 封装材料与工艺
 封装流程与步骤
 测试技术概述
 测试分类与方法
 测试工具与设备
 测试流程与优化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芯片封装与测试技术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1.芯片封装的作用：芯片封装是保护芯片并提高其电气性能的关键步骤，同时也能满足系统集成和微型化的需求。</a:t>
            </a:r>
          </a:p>
          <a:p>
            <a:r>
              <a:t>2.封装类型：存在多种封装类型，如DIP、SOP、QFP、BGA等，每种类型都有其特点和适用场景。</a:t>
            </a:r>
          </a:p>
          <a:p>
            <a:r>
              <a:t>3.封装技术发展趋势：随着技术不断进步，芯片封装正在向更小型化、高密度、高性能、高可靠性、低成本的方向发展。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封装工艺流程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1.前道工序：主要包括晶圆减薄、切割、贴片、焊线等步骤。</a:t>
            </a:r>
          </a:p>
          <a:p>
            <a:r>
              <a:t>2.后道工序：主要包括塑封、去飞边、电镀、打印、切筋打弯等步骤。</a:t>
            </a:r>
          </a:p>
          <a:p>
            <a:r>
              <a:t>3.工艺控制：每个步骤都需要精确的工艺控制，以确保封装的质量和性能。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1.封装材料：包括塑封料、焊线、基板、导热材料等，每种材料都有其特定的性能要求。</a:t>
            </a:r>
          </a:p>
          <a:p>
            <a:r>
              <a:t>2.封装设备：主要设备包括贴片机、焊线机、塑封机等，高精度的设备是保证封装质量的关键。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封装质量与测试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1.质量标准：封装质量需要满足一系列严格的标准，包括电气性能、热性能、机械性能等。</a:t>
            </a:r>
          </a:p>
          <a:p>
            <a:r>
              <a:t>2.测试方法：采用多种测试方法，如X射线检查、超声波检查等，以确保封装的质量。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封装材料与设备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封装技术前沿与趋势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1.系统级封装（SiP）：系统级封装是将多个芯片和其他元器件集成在一个封装内，以提高系统集成度和性能。</a:t>
            </a:r>
          </a:p>
          <a:p>
            <a:r>
              <a:t>2.扇出型封装（Fan-Out）：扇出型封装技术可以提高封装密度和I/O数量，满足更小型化和更高性能的需求。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封装产业的现状与挑战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1.产业现状：封装产业在全球范围内发展迅速，中国已经成为全球最大的封装基地之一。</a:t>
            </a:r>
          </a:p>
          <a:p>
            <a:r>
              <a:t>2.面临的挑战：随着技术不断进步和市场竞争加剧，封装产业面临着一系列挑战，包括技术升级、成本控制、环保要求等。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封装类型与特点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芯片封装与测试技术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封装类型与特点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DIP封装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1.DIP封装是最早的芯片封装形式，具有成本低、可靠性高的优点。</a:t>
            </a:r>
          </a:p>
          <a:p>
            <a:r>
              <a:t>2.这种封装形式的引脚数一般不超过100，适用于小型且引脚数较少的芯片。</a:t>
            </a:r>
          </a:p>
          <a:p>
            <a:r>
              <a:t>3.然而，DIP封装占用空间较大，不适用于高密度电路板，逐渐被其他封装形式所取代。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SOP封装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1.SOP封装是一种表面贴装型封装形式，具有体积小、重量轻、易于自动化的优点。</a:t>
            </a:r>
          </a:p>
          <a:p>
            <a:r>
              <a:t>2.这种封装形式的引脚数一般在20-90之间，适用于大多数通用芯片。</a:t>
            </a:r>
          </a:p>
          <a:p>
            <a:r>
              <a:t>3.SOP封装的应用广泛，是目前主流的芯片封装形式之一。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封装类型与特点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QFP封装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1.QFP封装是一种四周引脚扁平封装形式，具有高引脚数、小体积、轻重量的优点。</a:t>
            </a:r>
          </a:p>
          <a:p>
            <a:r>
              <a:t>2.这种封装形式适用于高性能、高密度的芯片，例如CPU、内存等。</a:t>
            </a:r>
          </a:p>
          <a:p>
            <a:r>
              <a:t>3.QFP封装的引脚间距较小，容易受到机械损伤，需要特别注意保护。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BGA封装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1.BGA封装是一种球栅阵列封装形式，具有高引脚数、小体积、高热性能的优点。</a:t>
            </a:r>
          </a:p>
          <a:p>
            <a:r>
              <a:t>2.这种封装形式适用于高性能、高密度的芯片，例如图形处理器、网络芯片等。</a:t>
            </a:r>
          </a:p>
          <a:p>
            <a:r>
              <a:t>3.BGA封装的焊接难度较大，需要专业的设备和技能。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封装类型与特点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WLCSP封装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1.WLCSP封装是一种晶圆级芯片尺寸封装形式，具有超小体积、超轻重量、高性能的优点。</a:t>
            </a:r>
          </a:p>
          <a:p>
            <a:r>
              <a:t>2.这种封装形式适用于高速通信、生物识别等领域的高性能芯片。</a:t>
            </a:r>
          </a:p>
          <a:p>
            <a:r>
              <a:t>3.WLCSP封装的制造成本较高，目前主要应用于高端市场和特定领域。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SiP封装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1.SiP封装是一种系统级封装形式，可以将多个芯片和组件集成在一个封装中。</a:t>
            </a:r>
          </a:p>
          <a:p>
            <a:r>
              <a:t>2.这种封装形式具有高性能、高密度、小型化的优点，适用于复杂系统和物联网等领域。</a:t>
            </a:r>
          </a:p>
          <a:p>
            <a:r>
              <a:t>3.SiP封装的设计和制造难度较大，需要多学科的知识和技术。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封装材料与工艺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芯片封装与测试技术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封装材料与工艺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1.封装材料需要具备高热稳定性、低热膨胀系数、优良的电绝缘性和高可靠性。</a:t>
            </a:r>
          </a:p>
          <a:p>
            <a:r>
              <a:t>2.常见的封装材料包括陶瓷、金属、塑料和复合材料等，每种材料都有其独特的性能和应用场景。</a:t>
            </a:r>
          </a:p>
          <a:p>
            <a:r>
              <a:t>3.随着技术的发展，新型的封装材料如碳纳米管和石墨烯等也逐渐得到应用。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封装工艺分类与特点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1.封装工艺主要包括引线键合、倒装焊、晶圆级封装等，每种工艺都有其特点和适用范围。</a:t>
            </a:r>
          </a:p>
          <a:p>
            <a:r>
              <a:t>2.随着芯片集成度的提高和尺寸的缩小，对封装工艺的要求也越来越高，需要不断提高封装精度和效率。</a:t>
            </a:r>
          </a:p>
          <a:p>
            <a:r>
              <a:t>3.新型的封装工艺如系统级封装和芯片堆叠等也逐渐得到应用，可以进一步提高芯片的性能和集成度。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封装材料选择与特性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封装材料与工艺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封装技术与可靠性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1.封装技术对芯片的可靠性有着重要的影响，需要采取有效的措施确保封装的可靠性和稳定性。</a:t>
            </a:r>
          </a:p>
          <a:p>
            <a:r>
              <a:t>2.常见的可靠性问题包括热应力、机械应力、电迁移等，需要采取相应的措施进行预防和解决。</a:t>
            </a:r>
          </a:p>
          <a:p>
            <a:r>
              <a:t>3.通过改进封装材料和工艺，可以进一步提高封装的可靠性和稳定性，保证芯片的正常工作。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封装技术与热管理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1.随着芯片功耗的不断提高，热管理成为封装技术中的重要问题。</a:t>
            </a:r>
          </a:p>
          <a:p>
            <a:r>
              <a:t>2.有效的热管理可以降低芯片的工作温度，提高性能和可靠性。</a:t>
            </a:r>
          </a:p>
          <a:p>
            <a:r>
              <a:t>3.采用新型的封装材料和工艺，可以优化热管理性能，提高芯片的散热能力。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封装材料与工艺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先进封装技术与发展趋势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1.随着技术的不断进步，先进封装技术如系统级封装、芯片堆叠等逐渐成为发展热点。</a:t>
            </a:r>
          </a:p>
          <a:p>
            <a:r>
              <a:t>2.先进封装技术可以进一步提高芯片的性能、集成度和可靠性，满足不断增长的应用需求。</a:t>
            </a:r>
          </a:p>
          <a:p>
            <a:r>
              <a:t>3.未来，随着人工智能、物联网等技术的不断发展，先进封装技术的应用前景将更加广阔。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封装测试技术与挑战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1.封装测试是保证芯片质量和可靠性的重要环节，需要对芯片进行全面的功能和性能测试。</a:t>
            </a:r>
          </a:p>
          <a:p>
            <a:r>
              <a:t>2.随着芯片复杂度的提高，封装测试的难度和成本也不断增加，需要采取有效的措施提高测试效率和准确性。</a:t>
            </a:r>
          </a:p>
          <a:p>
            <a:r>
              <a:t>3.未来，随着新技术和新应用的不断涌现，封装测试技术将面临更多的挑战和机遇。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封装流程与步骤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芯片封装与测试技术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封装流程与步骤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芯片封装流程概述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1.芯片封装的主要流程包括晶圆减薄、晶圆切割、芯片贴装、引线键合、塑封、后固化、去飞边、电镀、打印、切筋和成型等步骤。</a:t>
            </a:r>
          </a:p>
          <a:p>
            <a:r>
              <a:t>2.这些流程旨在保护芯片免受机械和化学损伤，同时为芯片提供电气连接和散热通道。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晶圆减薄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1.晶圆减薄是通过化学机械抛光技术，将晶圆的背面磨薄，以提高芯片的散热性能和机械稳定性。</a:t>
            </a:r>
          </a:p>
          <a:p>
            <a:r>
              <a:t>2.晶圆减薄的过程中需要精确控制磨削厚度，以避免对芯片性能产生不良影响。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封装流程与步骤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晶圆切割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1.晶圆切割采用激光或金刚石刀片将晶圆分割成独立的芯片。</a:t>
            </a:r>
          </a:p>
          <a:p>
            <a:r>
              <a:t>2.切割过程中需要保证切割精度和芯片边缘的平整度，以确保后续的贴装和键合工艺的顺利进行。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芯片贴装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1.芯片贴装是将切割后的芯片贴装到细小的引线框架或基板上，为后续的引线键合提供稳定的支撑。</a:t>
            </a:r>
          </a:p>
          <a:p>
            <a:r>
              <a:t>2.贴装过程中需要精确对位，确保芯片的电气连接和机械稳定性。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https://d.book118.com/278076067013006031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芯片封装简介</vt:lpstr>
      <vt:lpstr> 芯片封装简介</vt:lpstr>
      <vt:lpstr> 芯片封装简介</vt:lpstr>
      <vt:lpstr> 芯片封装简介</vt:lpstr>
      <vt:lpstr> 封装类型与特点</vt:lpstr>
      <vt:lpstr> 封装类型与特点</vt:lpstr>
      <vt:lpstr> 封装类型与特点</vt:lpstr>
      <vt:lpstr> 封装类型与特点</vt:lpstr>
      <vt:lpstr> 封装材料与工艺</vt:lpstr>
      <vt:lpstr> 封装材料与工艺</vt:lpstr>
      <vt:lpstr> 封装材料与工艺</vt:lpstr>
      <vt:lpstr> 封装材料与工艺</vt:lpstr>
      <vt:lpstr> 封装流程与步骤</vt:lpstr>
      <vt:lpstr> 封装流程与步骤</vt:lpstr>
      <vt:lpstr> 封装流程与步骤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2024-09-07T19:41:52.588</cp:lastPrinted>
  <dcterms:created xsi:type="dcterms:W3CDTF">2024-09-07T11:41:52Z</dcterms:created>
  <dcterms:modified xsi:type="dcterms:W3CDTF">2024-09-07T11:41:54Z</dcterms:modified>
</cp:coreProperties>
</file>