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262741-4388-42F5-9B8B-9845E3DFD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F982D-31FE-4053-97C2-741F44DD9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9445D0-CAE8-4F28-82C0-EED0761CD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BCE489-8E39-47E5-984E-CFF29ECE88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EDCA09-5159-4162-9AFB-CB6365A7DA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4A2091-A0EC-4DA1-816B-5C9D8B3F55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867331-0DFA-4994-8064-AE8ABD3A94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87F119-0ABD-4F2E-A186-FC148425A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297722-03A2-4DFD-9A5A-C5B0C748C5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31356-6C7C-4ABA-B781-8AF3540C1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04908-ADC8-48EE-8942-EEBF4BEF7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77037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《坐标曲线积分》ppt课件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坐标曲线积分概述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坐标曲线积分的计算公式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坐标曲线积分的几何意义</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坐标曲线积分的物理意义</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坐标曲线积分的计算技巧</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坐标曲线积分概述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坐标曲线积分是计算曲线上的函数值与坐标轴围成的面积的数学工具。</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坐标曲线积分具有可加性、对称性、奇偶性等性质，这些性质在计算过程中具有重要作用。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物理应用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坐标曲线积分在物理中有广泛的应用，如计算电流在导体上的热效应、力矩等。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工程应用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在土木工程、机械工程等领域，坐标曲线积分可用于计算各种复杂形状的面积、体积等。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数学应用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坐标曲线积分是数学分析的重要内容，可以用于证明微积分基本定理、求解微分方程等。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坐标曲线积分的应用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直角坐标法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通过直角坐标系中的普通方程计算坐标曲线积分，需要将曲线分割成若干小段，再利用定积分进行计算。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极坐标法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通过极坐标系中的普通方程计算坐标曲线积分，需要将曲线分割成若干小段，再利用定积分进行计算。</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参数方程法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通过曲线的参数方程计算坐标曲线积分，需要将参数方程转化为普通方程，再利用定积分进行计算。</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坐标曲线积分的计算方法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坐标曲线积分的计算公式</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直角坐标系下的计算公式</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直角坐标系下，曲线积分的基本公式是：∫(Pdx + Qdy)</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其中，P和Q是定义在曲线上的函数，dx和dy是x和y的微分。</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计算时，需要先找到曲线上的点(x, y)对应的P和Q的值，然后进行积分。</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在极坐标系下，曲线积分的基本公式是：∫(ρdθ)</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其中，ρ是极坐标系中的极径，dθ是角度的微分。</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计算时，需要先找到曲线上的点(ρ, θ)对应的ρ的值，然后进行积分。</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极坐标系下的计算公式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在参数方程下，曲线积分的基本公式是：∫(f(t)dt)</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其中，f(t)是参数方程中参数t的函数，dt是t的微分。</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计算时，需要先找到曲线上的点对应的t的值，然后进行积分。</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参数方程下的计算公式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坐标曲线积分的几何意义</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https://d.book118.com/278077037025006035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2024-09-13T21:04:52.060</cp:lastPrinted>
  <dcterms:created xsi:type="dcterms:W3CDTF">2024-09-13T13:04:52Z</dcterms:created>
  <dcterms:modified xsi:type="dcterms:W3CDTF">2024-09-13T13:04:54Z</dcterms:modified>
</cp:coreProperties>
</file>