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E245C-DC0D-415B-80C4-DCA72A679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A61FF-AB3C-4E79-8370-3E6488CB9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43350-F736-4682-9EFF-35D72364D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875C7-555D-4B2E-BF74-1BD62689D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3BF437-5D12-4A16-A56A-06F396A65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578999-4C30-43B4-9AF2-DD68F15DC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BA18BA-591A-42A7-8F2E-71436AF04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857210-4439-4212-9FA0-5ADC0E179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AF5C1-2355-41C4-87DF-7B525C29F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B30C9-1B91-4479-9B1A-1703745A9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72162-7CE9-46A9-973F-F7844B722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77122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12年公路造价人员继续教育：2011估算分析与实践\n## 1.2011年公路造价行业发展概述\n### 1.12011年公路造价行业政策背景分析\n### 1.22011年公路造价市场规模及增长趋势\n### 1.32011年公路造价行业竞争格局及主要企业\n## 2.2011年公路造价估算方法与技巧\n### 2.1公路造价估算的基本原理及流程\n### 2.22011年公路造价估算的主要方法\n### 2.3公路造价估算中的技巧与实例分析\n## 3.2011年公路造价估算中的新技术应用\n### 3.1BIM技术在公路造价估算中的应用\n### 3.2GIS技术在公路造价估算中的应用\n### 3.3云计算技术在公路造价估算中的应用\n## 4.2011年公路造价估算误差分析与控制\n### 4.1公路造价估算误差的主要原因分析\n### 4.2公路造价估算误差的控制方法\n### 4.3提高公路造价估算准确性的措施\n## 5.2012年公路造价人员继续教育策略与实践\n### 5.12012年公路造价人员继续教育的目标与要求\n### 5.22012年公路造价人员继续教育的内容与方式\n### 5.32012年公路造价人员继续教育的效果评估与改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100"/>
              <a:t>2012年公路造价人员继续教育：2011估算分析与实践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011年公路造价行业发展概述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国家对基础设施建设的重视</a:t>
                </a:r>
                <a:endParaRPr/>
              </a:p>
            </p:txBody>
          </p:sp>
          <p:sp>
            <p:nvSpPr>
              <p:cNvPr id="16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加大对公路建设的投资力度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，提高公路建设水平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优化公路网络布局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，促进区域协调发展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提高公路工程质量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，保障人民群众出行安全</a:t>
                </a:r>
                <a:endParaRPr/>
              </a:p>
            </p:txBody>
          </p:sp>
        </p:grpSp>
        <p:grpSp>
          <p:nvGrpSpPr>
            <p:cNvPr id="17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政策法规的出台</a:t>
                </a:r>
                <a:endParaRPr/>
              </a:p>
            </p:txBody>
          </p:sp>
          <p:sp>
            <p:nvSpPr>
              <p:cNvPr id="1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公路造价管理办法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，规范公路造价市场秩序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公路工程预算定额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，指导公路造价估算工作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公路工程招标文件范本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，提高公路造价管理水平</a:t>
                </a:r>
                <a:endParaRPr/>
              </a:p>
            </p:txBody>
          </p:sp>
        </p:grpSp>
        <p:grpSp>
          <p:nvGrpSpPr>
            <p:cNvPr id="17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技术创新的推动</a:t>
                </a:r>
                <a:endParaRPr/>
              </a:p>
            </p:txBody>
          </p:sp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推广绿色公路建设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，降低公路造价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应用信息化技术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，提高公路造价估算效率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发展智能交通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，提升公路运输服务水平</a:t>
                </a:r>
                <a:endParaRPr/>
              </a:p>
            </p:txBody>
          </p:sp>
        </p:grpSp>
      </p:grpSp>
      <p:pic>
        <p:nvPicPr>
          <p:cNvPr id="17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2011年公路造价行业政策背景分析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市场规模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公路造价市场规模持续扩大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，2011年达到xx亿元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公路造价市场增长速度稳定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，同比增长xx%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公路造价市场细分领域多样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，包括公路建设、养护、管理等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增长趋势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公路造价市场增长主要受益于国家政策支持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公路造价市场增长受益于基础设施建设需求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公路造价市场增长受益于技术创新推动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2011年公路造价市场规模及增长趋势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2011年公路造价行业竞争格局及主要企业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1" name="组合 2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2" name="组合 20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竞争格局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公路造价行业竞争激烈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，企业数量众多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公路造价行业集中度较低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，市场竞争呈现多元化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公路造价行业竞争格局受政策、技术等因素影响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7" name="组合 20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主要企业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公路造价行业龙头企业具有较强的竞争优势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公路造价行业中大型企业市场份额较高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公路造价行业中创新型企业具有较高的成长潜力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011年公路造价估算方法与技巧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基本原理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公路造价估算基于工程量和单价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公路造价估算需要考虑工程性质、规模、地质等因素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公路造价估算需要参考历史数据和行业标准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流程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收集工程量和单价数据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，作为估算的基础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分析工程性质、规模、地质等因素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，影响造价的因素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参考历史数据和行业标准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，进行合理的估算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进行误差分析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，确保估算结果的准确性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公路造价估算的基本原理及流程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2011年公路造价估算的主要方法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组合 23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6" name="组合 235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经验估算法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适用于初步估算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，速度快，但精度较低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需要丰富的实践经验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，以便进行合理的估算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1" name="组合 240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类比估算法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适用于相似工程项目的估算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，准确性较高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需要参考同类工程项目的造价数据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，作为估算的依据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6" name="组合 245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参数估算法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适用于大型工程项目的估算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，准确性较高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需要收集大量的工程参数数据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，作为估算的依据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公路造价估算中的技巧与实例分析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组合 25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4" name="组合 25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合理利用历史数据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，提高估算的准确性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充分考虑工程特点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，进行有针对性的估算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采用多种估算方法进行对比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，选择最优估算结果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9" name="组合 25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某公路桥梁工程估算实例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，分析估算方法和结果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某公路隧道工程估算实例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，分析估算方法和结果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某公路路面工程估算实例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，分析估算方法和结果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011年公路造价估算中的新技术应用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BIM技术优势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提高工程量的计算精度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，减少人为误差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实现工程信息的可视化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，便于分析和沟通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提高工程管理的效率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，降低管理成本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BIM技术在公路造价估算中的应用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基于BIM的工程量计算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，提高估算准确性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基于BIM的工程信息分析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，为估算提供支持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基于BIM的工程管理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，优化估算流程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BIM技术在公路造价估算中的应用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https://d.book118.com/278077122022006037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2012年公路造价人员继续教育：2011估算分析与实践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2024-09-16T20:45:40.492</cp:lastPrinted>
  <dcterms:created xsi:type="dcterms:W3CDTF">2024-09-16T12:45:40Z</dcterms:created>
  <dcterms:modified xsi:type="dcterms:W3CDTF">2024-09-16T12:45:42Z</dcterms:modified>
</cp:coreProperties>
</file>