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E90BA-CE46-451F-9A48-06DA9C23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1160-1D12-47E3-9C81-1823E436D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4EBFE-696F-4317-A38F-375AC4EE5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6C08A-D39B-4827-B100-93B7C04B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690E0-309F-4083-8147-9090CB08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94B10-0986-4F4B-8ACA-47D1A104B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3DC69-DCFD-4AF4-B151-A70B9E626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D7A48-89DD-4961-85B5-F73AF686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04DC2-305E-43CA-8538-4ECA01BC2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E2DE0-041C-457F-9FAD-2B869E32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FB8D9-DB9F-4DCB-B750-592EA170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00073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团队合作与领导力的重要性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团队合作基础概念及意义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领导力在团队合作中作用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如何建立高效协作团队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总结：团队合作与领导力共赢之道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团队合作基础概念及意义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性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团队成员共同努力，以各自独特的方式在所处环境中共同完成预先设定的目标。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团队内部具有相互补充的技能和专门知识，同时团队成员愿意为共同的目的、业绩目标而相互承担责任。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6" b="12416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35" b="1483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团队成员清楚地了解所要达到的目标，以及目标所包含的重大现实意义。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相关的技能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相互间信任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40" r="35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团队成员具备实现目标所需要的基本技能，并能够良好合作。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每个人对团队内其他人的品行和能力都确信不疑。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这是团队成员对完成目标的奉献精神。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共同的诺言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团队成员间拥有畅通的信息交流。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高效的团队内部成员间角色是经常发生变化的，这要求团队成员具有充分的谈判技能。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谈判的技能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高效团队的领导往往担任的是教练或后盾的作用，他们对团队提供指导和支持，而不是试图去控制下属。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合适的领导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通过团队合作，可以整合不同成员的知识、技能和经验，形成协同效应，从而提高团队的整体效能和绩效。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提升团队整体效能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团队合作中，成员之间相互学习、交流和分享，有助于提升个人能力和素质，促进个人成长和发展。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促进成员个人成长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良好的团队合作能够增强团队成员之间的信任、理解和尊重，提高团队的凝聚力和向心力。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团队合作可以激发成员的创新意识和创造力，促进团队不断推陈出新，实现持续创新和发展。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推动创新和发展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领导力在团队合作中作用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愿景与目标设定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沟通与影响力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52" b="167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领导力是一种能力，它使得领导者能够引导、激励和影响团队成员，以实现共同的目标。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领导者需要具备前瞻性思维，为团队设定清晰、具有挑战性的目标。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在复杂情境下，领导者需要做出明智的决策，以推动团队前进。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领导者需具备良好的沟通技巧，能够有效地与团队成员沟通并施加积极影响。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诚实正直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自信与果断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同理心与倾听能力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学习能力与创新精神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领导者应以身作则，展示诚实、正直的品质，赢得团队成员的信任和尊重。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领导者应具备同理心，能够理解团队成员的需求和感受，并善于倾听他们的意见。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领导者需要有自信，在面对挑战时能够果断地采取行动。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领导者应持续学习，不断提升自己，并鼓励团队成员创新。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领导者的领导力使得团队成员能够明确共同的目标，从而增强团队的凝聚力。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激励与鼓舞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领导者通过诚实正直、关心团队成员等方式赢得信任与尊重，从而提高团队的凝聚力。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领导者能够激励团队成员积极投入工作，鼓舞士气，提高团队的凝聚力和工作效率。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领导者具备解决团队内部冲突的能力，有助于维护团队的和谐与凝聚力。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领导力对团队凝聚力影响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如何建立高效协作团队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确定清晰、具体、可衡量的团队目标，使每个成员都能明确自己的责任和期望成果。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制定实现目标的详细计划，包括时间表、资源分配和关键里程碑。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激发团队成员对共同愿景的认同感和归属感，形成强大的团队凝聚力。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建立开放、坦诚、尊重的沟通氛围，鼓励团队成员积极表达意见和看法。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定期举行团队会议，及时分享工作进展、交流经验教训，共同解决问题。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利用多种沟通工具，如电子邮件、即时通讯、电话等，保持信息畅通，提高工作效率。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https://d.book118.com/278100073105006030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2024-09-07T05:09:04.501</cp:lastPrinted>
  <dcterms:created xsi:type="dcterms:W3CDTF">2024-09-06T21:09:04Z</dcterms:created>
  <dcterms:modified xsi:type="dcterms:W3CDTF">2024-09-06T21:09:06Z</dcterms:modified>
</cp:coreProperties>
</file>