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F8916-E8E7-4DAA-BCFD-6AC2AB7AB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A8350-209F-43B9-8871-3E74001A4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7A7F5-5932-4508-A541-E107D7DE1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01DA3-A5EF-4C80-B906-273999332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265670-8A62-4864-8933-9E610126D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606C6F-65EB-44FC-8C0E-447108EE9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37FFC0-66D4-448F-930F-E1B360874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49995-6A8F-4D9B-828A-F622E2214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5DEB6-90C1-4357-A68E-0DE73FF43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9BA21-59E8-47A7-A577-D11776727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A7C38-FADE-462A-B817-95984BD8F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020701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关于创业培训心得体会(精选)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创业知识及技能学习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创新思维与解决问题能力锻炼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资源整合及网络拓展经验分享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创业培训背景与目的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当前创业形势分析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创业热潮持续升温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随着国家政策的鼓励和社会环境的改善，越来越多的人选择创业，创业已成为一种趋势和潮流。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竞争压力日益增大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创业市场的竞争越来越激烈，对创业者的素质和能力要求也越来越高。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创业成功需要多方面支持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成功的创业不仅需要个人的努力和才华，还需要政策、资金、技术等多方面的支持。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创业实践技能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包括市场调研、商业计划书撰写、融资技巧等，提高学员的创业实践能力和技能水平。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创新思维与领导力培养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通过案例分析、团队讨论等方式，培养学员的创新思维和领导力，提高其在创业过程中的应对能力和决策水平。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创业理论知识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包括创业的基本概念、创业过程、创业团队组建等，帮助学员全面了解创业的基本知识和理论。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培训课程设置及目标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668" b="366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通过参加创业培训，学习创业的基本知识和实践技能，提高自身的创业能力和素质。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提升自身创业能力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在培训过程中结识更多志同道合的创业者，共同探讨创业心得和经验，互相学习和帮助。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结识更多志同道合的创业者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通过培训机构的资源和网络，获得更多的创业资源和支持，如政策解读、融资指导、技术转移等。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获得更多创业资源和支持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个人参与动机与期望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创业知识及技能学习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在创业过程中，进行市场调研是了解目标市场、竞争对手和消费者需求的关键步骤。通过市场调研，可以获取宝贵的数据和信息，为制定有效的商业计划提供基础。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商业计划书的撰写技巧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是创业者向投资人、合作伙伴和其他相关方展示创业想法和商业模式的重要工具。撰写商业计划书时，需要清晰阐述市场机会、产品或服务、营销策略、财务预测等关键内容，同时注重逻辑性和说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市场调研与商业计划书撰写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营销策略是指导企业如何满足消费者需求并实现销售目标的计划。在制定营销策略时，需要考虑目标市场、竞争对手、产品差异化等因素，选择合适的营销组合（产品、价格、渠道、促销）。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推广手段的运用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推广是将产品或服务推向市场的过程，需要运用各种手段来提高品牌知名度、吸引潜在客户和促进销售。常见的推广手段包括广告、公关、销售促进、社交媒体营销等。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营销策略的制定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营销策略及推广手段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财务管理是企业管理的重要组成部分，涉及资金的筹集、使用、管理和分配等方面。创业者需要掌握基本的财务知识，如财务报表分析、预算编制和成本控制等，以便更好地管理企业财务状况。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财务管理的基础知识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创业过程中存在各种风险，如市场风险、技术风险、财务风险等。为了降低风险对企业的影响，创业者需要采取相应的风险防范措施，如建立完善的风险管理机制、进行风险评估和预警、制定应急预案等。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风险防范的措施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财务管理与风险防范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团队协作与沟通技巧提升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在创业过程中，一个高效的团队需要明确共同的目标和愿景，同时每个成员都应清楚自己的角色和职责。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明确团队目标与角色定位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团队成员之间应相互信任、尊重彼此的专业知识和经验，共同为团队的成功努力。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建立信任与尊重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定期的团队会议、进度汇报以及问题反馈机制有助于保持团队信息的透明度和流畅性。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团队应遵循一定的决策流程，确保每个成员的意见都能被充分听取，最终做出符合团队整体利益的决策。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有效的决策流程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高效团队建设与管理方法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有效沟通技巧实践分享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在沟通过程中，倾听对方的观点和意见是至关重要的，只有真正理解对方的立场和需求，才能找到双方都能接受的解决方案。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清晰表达自己的想法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在表达自己的观点时，应尽量清晰、简洁、有条理，以便对方能够快速理解你的意思。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避免情绪化沟通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在沟通过程中，应尽量避免情绪化的言辞或行为，以免对沟通结果产生负面影响。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及时反馈与跟进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沟通后应及时给予对方反馈，确保双方对沟通结果有明确的认知和行动计划。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https://d.book118.com/278102070133006023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2024-08-30T16:48:28.459</cp:lastPrinted>
  <dcterms:created xsi:type="dcterms:W3CDTF">2024-08-30T08:48:28Z</dcterms:created>
  <dcterms:modified xsi:type="dcterms:W3CDTF">2024-08-30T08:48:30Z</dcterms:modified>
</cp:coreProperties>
</file>