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A1AFB3-79CF-409C-8BA4-B51178FFE5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6E01F9-4FA0-40D5-BBBD-D07107C3E1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60F8E8-80A2-4330-90CE-626AB1FDBF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55D43E-4E98-408D-9511-E5334CC971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5CE24F-748E-4F87-883D-DD154EF673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D41B97-1A02-489C-95A2-23AF581B28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65E3A13-8EDF-40A9-BBEB-B63F01C0A1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32B01A-6752-4ADB-86B6-D851E8ED75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25593E-FBD1-47AF-BD56-7D4011ED86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2C5B40-086C-4626-A87F-6079D9773B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1957A2-705B-41A5-81D2-B06F4E74C6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810211404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XX-01-20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酵母多肽制品项目市场调研报告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产业链上下游关系剖析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价格波动趋势预测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行业政策法规影响研究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创新驱动发展战略建议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酵母多肽制品定义及分类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酵母多肽制品是指利用酵母菌发酵产生的多肽类物质，具有多种生物活性和生理功能，广泛应用于食品、保健品、医药等领域。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根据来源和用途不同，酵母多肽制品可分为食品级酵母多肽、保健品级酵母多肽和医药级酵母多肽等。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随着人们对健康和营养的需求日益增长，酵母多肽制品市场规模不断扩大。根据市场调研数据，全球酵母多肽制品市场规模已达数十亿美元，并以每年5%-10%的速度持续增长。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和人们对健康意识的提高，酵母多肽制品的应用领域将进一步拓展，市场需求将持续增长。同时，随着相关法规政策的不断完善和行业竞争的加剧，酵母多肽制品市场将呈现更加多元化和规范化的发展趋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市场规模及增长趋势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健康意识提高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随着消费者健康意识的提高，对食品、保健品等产品的安全性和营养性要求也越来越高。酵母多肽制品作为一种天然、安全、营养丰富的产品，符合消费者的健康需求。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个性化需求增加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消费者对产品的个性化需求不断增加，对酵母多肽制品的口感、功效等方面也提出了更高的要求。企业需要不断创新，开发出符合消费者个性化需求的产品。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品牌信誉重视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品牌信誉成为消费者选择产品的重要因素之一。在酵母多肽制品市场，知名品牌的产品更受消费者青睐。企业需要加强品牌建设，提高品牌知名度和美誉度。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主要生产企业概况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酵母多肽制品在食品、保健品、化妆品等领域得到广泛应用。不同企业的产品应用领域有所侧重，但整体上呈现出多元化的趋势。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产品应用领域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目前，国内酵母多肽制品生产企业数量较少，但规模较大，其中龙头企业占据市场主导地位。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企业数量及规模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国内酵母多肽制品生产企业的技术水平参差不齐，但整体上呈现出不断提高的趋势。一些企业已经引进了先进的生产技术和设备，提高了产品质量和生产效率。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生产技术水平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产品品种与结构特征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产品品种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酵母多肽制品主要包括酵母多肽粉、酵母多肽片、酵母多肽胶囊等。不同品种的产品在成分、功效、适用人群等方面存在差异。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产品结构特征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酵母多肽制品的结构特征主要表现为分子量小、易吸收、生物活性高等。这些特征使得酵母多肽制品在保健、治疗等方面具有独特的优势。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目前，国内酵母多肽制品市场呈现出龙头企业占据主导地位的局面。其中，几家大型企业的市场份额占据了整个市场的绝大部分。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需求的不断增长和技术的不断进步，越来越多的企业开始进入酵母多肽制品市场。未来，市场竞争将更加激烈，企业需要不断提高产品质量和服务水平以保持竞争优势。同时，政府监管部门也需要加强对市场的监管力度，保障市场的公平竞争和消费者的合法权益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市场份额分布情况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产业链上下游关系剖析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原材料种类及来源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原材料质量及稳定性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原材料价格波动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原材料供应状况评估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不同来源的酵母质量差异较大，对产品质量稳定性有直接影响。因此，需要选择质量稳定、来源可靠的酵母供应商。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受市场供需、季节变化、政策调整等因素影响，酵母价格存在一定波动。企业需要关注市场动态，合理预测价格走势，以降低采购成本。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酵母多肽制品的主要原材料为酵母，其来源包括食品工业废酵母、酿造废酵母等。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https://d.book118.com/278102114043006036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2024-09-15T13:23:15.790</cp:lastPrinted>
  <dcterms:created xsi:type="dcterms:W3CDTF">2024-09-15T05:23:15Z</dcterms:created>
  <dcterms:modified xsi:type="dcterms:W3CDTF">2024-09-15T05:23:17Z</dcterms:modified>
</cp:coreProperties>
</file>