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37C155-666C-45C1-B534-D305182981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8A20A4-027A-41FF-973F-EAD55F6BE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BBBEC5-1173-40E2-A95A-264B319A9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E3127B-DF03-4241-83F9-A527BA3FA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63E3F7-3590-4218-8D7B-6052FA0160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7F5F36-3E24-4FF6-AAA9-2CA656052F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3B6AC7-D15C-4D54-BA93-EEE9B322B8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3F09E9-730B-47C7-ACCF-C167084971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62EC78-D4A3-4EF3-9C7C-5084E7E0E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DF22B-19BC-4D04-8FA7-545A1B595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34ECA0-B13E-4FAE-80FD-BD77F47FE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04027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统计分布的特性研究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统计分布的基本概念与分类
 离散分布与连续分布的特性对比
 常见分布：二项分布、泊松分布
 常见分布：正态分布、指数分布
 分布的参数估计与假设检验
 分布的偏度与峰度分析
 统计分布在实际应用中的意义
 总结：统计分布的特性与研究展望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统计分布的基本概念与分类</a:t>
            </a:r>
          </a:p>
        </p:txBody>
      </p:sp>
      <p:sp>
        <p:nvSpPr>
          <p:cNvPr id="3" name="Subtitle 2"/>
          <p:cNvSpPr>
            <a:spLocks noGrp="1"/>
          </p:cNvSpPr>
          <p:nvPr>
            <p:ph type="subTitle" idx="1"/>
          </p:nvPr>
        </p:nvSpPr>
        <p:spPr/>
        <p:txBody>
          <a:bodyPr/>
          <a:lstStyle/>
          <a:p>
            <a:r>
              <a:t>统计分布的特性研究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统计分布的基本概念与分类</a:t>
            </a:r>
          </a:p>
        </p:txBody>
      </p:sp>
      <p:sp>
        <p:nvSpPr>
          <p:cNvPr id="3" name="Text Placeholder 2"/>
          <p:cNvSpPr>
            <a:spLocks noGrp="1"/>
          </p:cNvSpPr>
          <p:nvPr>
            <p:ph type="body" idx="1"/>
          </p:nvPr>
        </p:nvSpPr>
        <p:spPr/>
        <p:txBody>
          <a:bodyPr/>
          <a:lstStyle/>
          <a:p>
            <a:r>
              <a:t>统计分布的定义</a:t>
            </a:r>
          </a:p>
        </p:txBody>
      </p:sp>
      <p:sp>
        <p:nvSpPr>
          <p:cNvPr id="4" name="Content Placeholder 3"/>
          <p:cNvSpPr>
            <a:spLocks noGrp="1"/>
          </p:cNvSpPr>
          <p:nvPr>
            <p:ph sz="half" idx="2"/>
          </p:nvPr>
        </p:nvSpPr>
        <p:spPr/>
        <p:txBody>
          <a:bodyPr/>
          <a:lstStyle/>
          <a:p>
            <a:r>
              <a:t>1.统计分布是描述随机变量取值的概率规律，反映数据分布的特征。</a:t>
            </a:r>
          </a:p>
          <a:p>
            <a:r>
              <a:t>2.常见的统计分布包括离散分布和连续分布。</a:t>
            </a:r>
          </a:p>
          <a:p/>
        </p:txBody>
      </p:sp>
      <p:sp>
        <p:nvSpPr>
          <p:cNvPr id="5" name="Text Placeholder 4"/>
          <p:cNvSpPr>
            <a:spLocks noGrp="1"/>
          </p:cNvSpPr>
          <p:nvPr>
            <p:ph type="body" idx="3"/>
          </p:nvPr>
        </p:nvSpPr>
        <p:spPr/>
        <p:txBody>
          <a:bodyPr/>
          <a:lstStyle/>
          <a:p>
            <a:r>
              <a:t>离散分布</a:t>
            </a:r>
          </a:p>
        </p:txBody>
      </p:sp>
      <p:sp>
        <p:nvSpPr>
          <p:cNvPr id="6" name="Content Placeholder 5"/>
          <p:cNvSpPr>
            <a:spLocks noGrp="1"/>
          </p:cNvSpPr>
          <p:nvPr>
            <p:ph sz="half" idx="4"/>
          </p:nvPr>
        </p:nvSpPr>
        <p:spPr/>
        <p:txBody>
          <a:bodyPr/>
          <a:lstStyle/>
          <a:p>
            <a:r>
              <a:t>1.离散分布是指随机变量只能取有限个特定值的分布。</a:t>
            </a:r>
          </a:p>
          <a:p>
            <a:r>
              <a:t>2.二项分布和泊松分布是常见的离散分布。</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统计分布的基本概念与分类</a:t>
            </a:r>
          </a:p>
        </p:txBody>
      </p:sp>
      <p:sp>
        <p:nvSpPr>
          <p:cNvPr id="3" name="Text Placeholder 2"/>
          <p:cNvSpPr>
            <a:spLocks noGrp="1"/>
          </p:cNvSpPr>
          <p:nvPr>
            <p:ph type="body" idx="1"/>
          </p:nvPr>
        </p:nvSpPr>
        <p:spPr/>
        <p:txBody>
          <a:bodyPr/>
          <a:lstStyle/>
          <a:p>
            <a:r>
              <a:t>连续分布</a:t>
            </a:r>
          </a:p>
        </p:txBody>
      </p:sp>
      <p:sp>
        <p:nvSpPr>
          <p:cNvPr id="4" name="Content Placeholder 3"/>
          <p:cNvSpPr>
            <a:spLocks noGrp="1"/>
          </p:cNvSpPr>
          <p:nvPr>
            <p:ph sz="half" idx="2"/>
          </p:nvPr>
        </p:nvSpPr>
        <p:spPr/>
        <p:txBody>
          <a:bodyPr/>
          <a:lstStyle/>
          <a:p>
            <a:r>
              <a:t>1.连续分布是指随机变量可以取任意实数值的分布。</a:t>
            </a:r>
          </a:p>
          <a:p>
            <a:r>
              <a:t>2.正态分布和指数分布是常见的连续分布。</a:t>
            </a:r>
          </a:p>
          <a:p/>
        </p:txBody>
      </p:sp>
      <p:sp>
        <p:nvSpPr>
          <p:cNvPr id="5" name="Text Placeholder 4"/>
          <p:cNvSpPr>
            <a:spLocks noGrp="1"/>
          </p:cNvSpPr>
          <p:nvPr>
            <p:ph type="body" idx="3"/>
          </p:nvPr>
        </p:nvSpPr>
        <p:spPr/>
        <p:txBody>
          <a:bodyPr/>
          <a:lstStyle/>
          <a:p>
            <a:r>
              <a:t>统计分布的分类</a:t>
            </a:r>
          </a:p>
        </p:txBody>
      </p:sp>
      <p:sp>
        <p:nvSpPr>
          <p:cNvPr id="6" name="Content Placeholder 5"/>
          <p:cNvSpPr>
            <a:spLocks noGrp="1"/>
          </p:cNvSpPr>
          <p:nvPr>
            <p:ph sz="half" idx="4"/>
          </p:nvPr>
        </p:nvSpPr>
        <p:spPr/>
        <p:txBody>
          <a:bodyPr/>
          <a:lstStyle/>
          <a:p>
            <a:r>
              <a:t>1.统计分布可以按照形状、偏度和峰度等特征进行分类。</a:t>
            </a:r>
          </a:p>
          <a:p>
            <a:r>
              <a:t>2.常见的分类方法包括对称分布和偏态分布。</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统计分布的基本概念与分类</a:t>
            </a:r>
          </a:p>
        </p:txBody>
      </p:sp>
      <p:sp>
        <p:nvSpPr>
          <p:cNvPr id="3" name="Text Placeholder 2"/>
          <p:cNvSpPr>
            <a:spLocks noGrp="1"/>
          </p:cNvSpPr>
          <p:nvPr>
            <p:ph type="body" idx="1"/>
          </p:nvPr>
        </p:nvSpPr>
        <p:spPr/>
        <p:txBody>
          <a:bodyPr/>
          <a:lstStyle/>
          <a:p>
            <a:r>
              <a:t>统计分布的应用</a:t>
            </a:r>
          </a:p>
        </p:txBody>
      </p:sp>
      <p:sp>
        <p:nvSpPr>
          <p:cNvPr id="4" name="Content Placeholder 3"/>
          <p:cNvSpPr>
            <a:spLocks noGrp="1"/>
          </p:cNvSpPr>
          <p:nvPr>
            <p:ph sz="half" idx="2"/>
          </p:nvPr>
        </p:nvSpPr>
        <p:spPr/>
        <p:txBody>
          <a:bodyPr/>
          <a:lstStyle/>
          <a:p>
            <a:r>
              <a:t>1.统计分布在数据分析、概率预测、质量控制等领域有广泛应用。</a:t>
            </a:r>
          </a:p>
          <a:p>
            <a:r>
              <a:t>2.不同的统计分布可以描述不同类型的数据特征，为实际应用提供理论依据。</a:t>
            </a:r>
          </a:p>
          <a:p/>
        </p:txBody>
      </p:sp>
      <p:sp>
        <p:nvSpPr>
          <p:cNvPr id="5" name="Text Placeholder 4"/>
          <p:cNvSpPr>
            <a:spLocks noGrp="1"/>
          </p:cNvSpPr>
          <p:nvPr>
            <p:ph type="body" idx="3"/>
          </p:nvPr>
        </p:nvSpPr>
        <p:spPr/>
        <p:txBody>
          <a:bodyPr/>
          <a:lstStyle/>
          <a:p>
            <a:r>
              <a:t>统计分布的估计和检验</a:t>
            </a:r>
          </a:p>
        </p:txBody>
      </p:sp>
      <p:sp>
        <p:nvSpPr>
          <p:cNvPr id="6" name="Content Placeholder 5"/>
          <p:cNvSpPr>
            <a:spLocks noGrp="1"/>
          </p:cNvSpPr>
          <p:nvPr>
            <p:ph sz="half" idx="4"/>
          </p:nvPr>
        </p:nvSpPr>
        <p:spPr/>
        <p:txBody>
          <a:bodyPr/>
          <a:lstStyle/>
          <a:p>
            <a:r>
              <a:t>1.统计分布的估计是通过样本数据对总体分布进行推断的过程。</a:t>
            </a:r>
          </a:p>
          <a:p>
            <a:r>
              <a:t>2.统计分布的检验是通过假设检验等方法对样本数据是否符合特定分布进行检验的过程。</a:t>
            </a:r>
          </a:p>
          <a:p>
            <a:r>
              <a:t>以上内容仅供参考，具体表述可以根据实际需求进行调整和优化。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离散分布与连续分布的特性对比</a:t>
            </a:r>
          </a:p>
        </p:txBody>
      </p:sp>
      <p:sp>
        <p:nvSpPr>
          <p:cNvPr id="3" name="Subtitle 2"/>
          <p:cNvSpPr>
            <a:spLocks noGrp="1"/>
          </p:cNvSpPr>
          <p:nvPr>
            <p:ph type="subTitle" idx="1"/>
          </p:nvPr>
        </p:nvSpPr>
        <p:spPr/>
        <p:txBody>
          <a:bodyPr/>
          <a:lstStyle/>
          <a:p>
            <a:r>
              <a:t>统计分布的特性研究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离散分布与连续分布的特性对比</a:t>
            </a:r>
          </a:p>
        </p:txBody>
      </p:sp>
      <p:sp>
        <p:nvSpPr>
          <p:cNvPr id="3" name="Text Placeholder 2"/>
          <p:cNvSpPr>
            <a:spLocks noGrp="1"/>
          </p:cNvSpPr>
          <p:nvPr>
            <p:ph type="body" idx="1"/>
          </p:nvPr>
        </p:nvSpPr>
        <p:spPr/>
        <p:txBody>
          <a:bodyPr/>
          <a:lstStyle/>
          <a:p>
            <a:r>
              <a:t>离散分布与连续分布的定义</a:t>
            </a:r>
          </a:p>
        </p:txBody>
      </p:sp>
      <p:sp>
        <p:nvSpPr>
          <p:cNvPr id="4" name="Content Placeholder 3"/>
          <p:cNvSpPr>
            <a:spLocks noGrp="1"/>
          </p:cNvSpPr>
          <p:nvPr>
            <p:ph sz="half" idx="2"/>
          </p:nvPr>
        </p:nvSpPr>
        <p:spPr/>
        <p:txBody>
          <a:bodyPr/>
          <a:lstStyle/>
          <a:p>
            <a:r>
              <a:t>1.离散分布是一种随机变量仅能取离散值的概率分布，如二项分布、泊松分布等。而连续分布则是随机变量可以取连续值的概率分布，如正态分布、指数分布等。</a:t>
            </a:r>
          </a:p>
          <a:p>
            <a:r>
              <a:t>2.离散分布的概率质量函数是非负的，且所有可能取值的概率之和为1。连续分布的概率密度函数也是非负的，但其下的面积必须为1。</a:t>
            </a:r>
          </a:p>
          <a:p>
            <a:r>
              <a:t>3.离散分布和连续分布在处理数据和模型拟合时有不同的方法和技巧，需要根据具体问题和数据特性进行选择。</a:t>
            </a:r>
          </a:p>
          <a:p/>
        </p:txBody>
      </p:sp>
      <p:sp>
        <p:nvSpPr>
          <p:cNvPr id="5" name="Text Placeholder 4"/>
          <p:cNvSpPr>
            <a:spLocks noGrp="1"/>
          </p:cNvSpPr>
          <p:nvPr>
            <p:ph type="body" idx="3"/>
          </p:nvPr>
        </p:nvSpPr>
        <p:spPr/>
        <p:txBody>
          <a:bodyPr/>
          <a:lstStyle/>
          <a:p>
            <a:r>
              <a:t>离散分布与连续分布的可视化</a:t>
            </a:r>
          </a:p>
        </p:txBody>
      </p:sp>
      <p:sp>
        <p:nvSpPr>
          <p:cNvPr id="6" name="Content Placeholder 5"/>
          <p:cNvSpPr>
            <a:spLocks noGrp="1"/>
          </p:cNvSpPr>
          <p:nvPr>
            <p:ph sz="half" idx="4"/>
          </p:nvPr>
        </p:nvSpPr>
        <p:spPr/>
        <p:txBody>
          <a:bodyPr/>
          <a:lstStyle/>
          <a:p>
            <a:r>
              <a:t>1.离散分布可以用条形图或直方图进行可视化，连续分布则通常用曲线图或密度图来表示。</a:t>
            </a:r>
          </a:p>
          <a:p>
            <a:r>
              <a:t>2.可视化可以帮助我们更好地理解和解释分布的特性，如中心位置、散布程度和形状等。</a:t>
            </a:r>
          </a:p>
          <a:p>
            <a:r>
              <a:t>3.通过对比不同离散分布和连续分布的可视化结果，可以更好地理解它们之间的差异和相似之处。</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离散分布与连续分布的特性对比</a:t>
            </a:r>
          </a:p>
        </p:txBody>
      </p:sp>
      <p:sp>
        <p:nvSpPr>
          <p:cNvPr id="3" name="Text Placeholder 2"/>
          <p:cNvSpPr>
            <a:spLocks noGrp="1"/>
          </p:cNvSpPr>
          <p:nvPr>
            <p:ph type="body" idx="1"/>
          </p:nvPr>
        </p:nvSpPr>
        <p:spPr/>
        <p:txBody>
          <a:bodyPr/>
          <a:lstStyle/>
          <a:p>
            <a:r>
              <a:t>离散分布与连续分布的数学性质</a:t>
            </a:r>
          </a:p>
        </p:txBody>
      </p:sp>
      <p:sp>
        <p:nvSpPr>
          <p:cNvPr id="4" name="Content Placeholder 3"/>
          <p:cNvSpPr>
            <a:spLocks noGrp="1"/>
          </p:cNvSpPr>
          <p:nvPr>
            <p:ph sz="half" idx="2"/>
          </p:nvPr>
        </p:nvSpPr>
        <p:spPr/>
        <p:txBody>
          <a:bodyPr/>
          <a:lstStyle/>
          <a:p>
            <a:r>
              <a:t>1.离散分布和连续分布具有不同的数学性质，如期望、方差、协方差等。</a:t>
            </a:r>
          </a:p>
          <a:p>
            <a:r>
              <a:t>2.离散分布的期望和方差可以通过概率质量函数直接计算，而连续分布的期望和方差则需要通过概率密度函数进行计算。</a:t>
            </a:r>
          </a:p>
          <a:p>
            <a:r>
              <a:t>3.理解离散分布和连续分布的数学性质对于数据分析和模型建立都非常重要，可以帮助我们更好地理解数据的特征和模型的性能。</a:t>
            </a:r>
          </a:p>
          <a:p/>
        </p:txBody>
      </p:sp>
      <p:sp>
        <p:nvSpPr>
          <p:cNvPr id="5" name="Text Placeholder 4"/>
          <p:cNvSpPr>
            <a:spLocks noGrp="1"/>
          </p:cNvSpPr>
          <p:nvPr>
            <p:ph type="body" idx="3"/>
          </p:nvPr>
        </p:nvSpPr>
        <p:spPr/>
        <p:txBody>
          <a:bodyPr/>
          <a:lstStyle/>
          <a:p>
            <a:r>
              <a:t>离散分布与连续分布在数据分析中的应用</a:t>
            </a:r>
          </a:p>
        </p:txBody>
      </p:sp>
      <p:sp>
        <p:nvSpPr>
          <p:cNvPr id="6" name="Content Placeholder 5"/>
          <p:cNvSpPr>
            <a:spLocks noGrp="1"/>
          </p:cNvSpPr>
          <p:nvPr>
            <p:ph sz="half" idx="4"/>
          </p:nvPr>
        </p:nvSpPr>
        <p:spPr/>
        <p:txBody>
          <a:bodyPr/>
          <a:lstStyle/>
          <a:p>
            <a:r>
              <a:t>1.在数据分析中，离散分布和连续分布都有广泛的应用，如在统计推断、假设检验、回归分析等中。</a:t>
            </a:r>
          </a:p>
          <a:p>
            <a:r>
              <a:t>2.离散分布可以用于描述分类数据的分布情况，而连续分布则可以用于描述数值型数据的分布情况。</a:t>
            </a:r>
          </a:p>
          <a:p>
            <a:r>
              <a:t>3.在实际应用中，需要根据具体问题和数据特性选择合适的离散分布或连续分布模型，并进行参数估计和模型检验。</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离散分布与连续分布的特性对比</a:t>
            </a:r>
          </a:p>
        </p:txBody>
      </p:sp>
      <p:sp>
        <p:nvSpPr>
          <p:cNvPr id="3" name="Text Placeholder 2"/>
          <p:cNvSpPr>
            <a:spLocks noGrp="1"/>
          </p:cNvSpPr>
          <p:nvPr>
            <p:ph type="body" idx="1"/>
          </p:nvPr>
        </p:nvSpPr>
        <p:spPr/>
        <p:txBody>
          <a:bodyPr/>
          <a:lstStyle/>
          <a:p>
            <a:r>
              <a:t>离散分布与连续分布在机器学习中的应用</a:t>
            </a:r>
          </a:p>
        </p:txBody>
      </p:sp>
      <p:sp>
        <p:nvSpPr>
          <p:cNvPr id="4" name="Content Placeholder 3"/>
          <p:cNvSpPr>
            <a:spLocks noGrp="1"/>
          </p:cNvSpPr>
          <p:nvPr>
            <p:ph sz="half" idx="2"/>
          </p:nvPr>
        </p:nvSpPr>
        <p:spPr/>
        <p:txBody>
          <a:bodyPr/>
          <a:lstStyle/>
          <a:p>
            <a:r>
              <a:t>1.在机器学习中，离散分布和连续分布也扮演着重要的角色，如在分类、回归、聚类等任务中。</a:t>
            </a:r>
          </a:p>
          <a:p>
            <a:r>
              <a:t>2.离散分布可以用于建模类别型数据的概率分布情况，而连续分布则可以用于建模数值型数据的概率分布情况。</a:t>
            </a:r>
          </a:p>
          <a:p>
            <a:r>
              <a:t>3.通过理解离散分布和连续分布在机器学习中的应用，可以更好地理解模型的工作原理和优化方法。</a:t>
            </a:r>
          </a:p>
          <a:p/>
        </p:txBody>
      </p:sp>
      <p:sp>
        <p:nvSpPr>
          <p:cNvPr id="5" name="Text Placeholder 4"/>
          <p:cNvSpPr>
            <a:spLocks noGrp="1"/>
          </p:cNvSpPr>
          <p:nvPr>
            <p:ph type="body" idx="3"/>
          </p:nvPr>
        </p:nvSpPr>
        <p:spPr/>
        <p:txBody>
          <a:bodyPr/>
          <a:lstStyle/>
          <a:p>
            <a:r>
              <a:t>离散分布与连续分布的未来发展趋势</a:t>
            </a:r>
          </a:p>
        </p:txBody>
      </p:sp>
      <p:sp>
        <p:nvSpPr>
          <p:cNvPr id="6" name="Content Placeholder 5"/>
          <p:cNvSpPr>
            <a:spLocks noGrp="1"/>
          </p:cNvSpPr>
          <p:nvPr>
            <p:ph sz="half" idx="4"/>
          </p:nvPr>
        </p:nvSpPr>
        <p:spPr/>
        <p:txBody>
          <a:bodyPr/>
          <a:lstStyle/>
          <a:p>
            <a:r>
              <a:t>1.随着大数据和人工智能技术的不断发展，离散分布和连续分布的应用前景将更加广泛。</a:t>
            </a:r>
          </a:p>
          <a:p>
            <a:r>
              <a:t>2.未来，离散分布和连续分布的理论研究和应用实践将继续深入，涉及更多领域和问题。</a:t>
            </a:r>
          </a:p>
          <a:p>
            <a:r>
              <a:t>3.在实际应用中，需要不断探索新的离散分布和连续分布模型，提高模型的性能和适应性，以满足不断变化的需求和挑战。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常见分布：二项分布、泊松分布</a:t>
            </a:r>
          </a:p>
        </p:txBody>
      </p:sp>
      <p:sp>
        <p:nvSpPr>
          <p:cNvPr id="3" name="Subtitle 2"/>
          <p:cNvSpPr>
            <a:spLocks noGrp="1"/>
          </p:cNvSpPr>
          <p:nvPr>
            <p:ph type="subTitle" idx="1"/>
          </p:nvPr>
        </p:nvSpPr>
        <p:spPr/>
        <p:txBody>
          <a:bodyPr/>
          <a:lstStyle/>
          <a:p>
            <a:r>
              <a:t>统计分布的特性研究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常见分布：二项分布、泊松分布</a:t>
            </a:r>
          </a:p>
        </p:txBody>
      </p:sp>
      <p:sp>
        <p:nvSpPr>
          <p:cNvPr id="3" name="Text Placeholder 2"/>
          <p:cNvSpPr>
            <a:spLocks noGrp="1"/>
          </p:cNvSpPr>
          <p:nvPr>
            <p:ph type="body" idx="1"/>
          </p:nvPr>
        </p:nvSpPr>
        <p:spPr/>
        <p:txBody>
          <a:bodyPr/>
          <a:lstStyle/>
          <a:p>
            <a:r>
              <a:t>二项分布</a:t>
            </a:r>
          </a:p>
        </p:txBody>
      </p:sp>
      <p:sp>
        <p:nvSpPr>
          <p:cNvPr id="4" name="Content Placeholder 3"/>
          <p:cNvSpPr>
            <a:spLocks noGrp="1"/>
          </p:cNvSpPr>
          <p:nvPr>
            <p:ph sz="half" idx="2"/>
          </p:nvPr>
        </p:nvSpPr>
        <p:spPr/>
        <p:txBody>
          <a:bodyPr/>
          <a:lstStyle/>
          <a:p>
            <a:r>
              <a:t>1.定义和特性：二项分布是一种离散概率分布，描述了在n次独立的伯努利试验中成功的次数的概率分布。它的特性包括随机变量、成功概率和试验次数。</a:t>
            </a:r>
          </a:p>
          <a:p>
            <a:r>
              <a:t>2.应用场景：二项分布在许多实际场景中应用广泛，例如生物学、医学、社会科学和工程领域等。它可以用来描述和预测这些领域中某些现象的发生频率和概率。</a:t>
            </a:r>
          </a:p>
          <a:p>
            <a:r>
              <a:t>3.概率质量函数：二项分布的概率质量函数描述了每个可能结果的概率，其形状与试验次数和成功概率有关，呈现出一种钟形曲线的形态。</a:t>
            </a:r>
          </a:p>
          <a:p/>
        </p:txBody>
      </p:sp>
      <p:sp>
        <p:nvSpPr>
          <p:cNvPr id="5" name="Text Placeholder 4"/>
          <p:cNvSpPr>
            <a:spLocks noGrp="1"/>
          </p:cNvSpPr>
          <p:nvPr>
            <p:ph type="body" idx="3"/>
          </p:nvPr>
        </p:nvSpPr>
        <p:spPr/>
        <p:txBody>
          <a:bodyPr/>
          <a:lstStyle/>
          <a:p>
            <a:r>
              <a:t>泊松分布</a:t>
            </a:r>
          </a:p>
        </p:txBody>
      </p:sp>
      <p:sp>
        <p:nvSpPr>
          <p:cNvPr id="6" name="Content Placeholder 5"/>
          <p:cNvSpPr>
            <a:spLocks noGrp="1"/>
          </p:cNvSpPr>
          <p:nvPr>
            <p:ph sz="half" idx="4"/>
          </p:nvPr>
        </p:nvSpPr>
        <p:spPr/>
        <p:txBody>
          <a:bodyPr/>
          <a:lstStyle/>
          <a:p>
            <a:r>
              <a:t>1.定义和特性：泊松分布是一种描述在固定时间或空间范围内发生随机事件次数的概率分布。它的特性包括随机事件、事件发生率和时间或空间范围。</a:t>
            </a:r>
          </a:p>
          <a:p>
            <a:r>
              <a:t>2.应用场景：泊松分布在许多领域都有应用，例如通信、交通、金融和医学等。它可以用来预测这些领域中某些事件的发生次数和概率。</a:t>
            </a:r>
          </a:p>
          <a:p>
            <a:r>
              <a:t>3.概率质量函数：泊松分布的概率质量函数描述了每个可能事件次数的概率，其形状与事件发生率有关，也随着事件次数的增加呈现出一种钟形曲线的形态。</a:t>
            </a:r>
          </a:p>
          <a:p>
            <a:r>
              <a:t>以上内容仅供参考，建议查阅专业的统计学书籍或咨询专业人士以获取更全面和准确的信息。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常见分布：正态分布、指数分布</a:t>
            </a:r>
          </a:p>
        </p:txBody>
      </p:sp>
      <p:sp>
        <p:nvSpPr>
          <p:cNvPr id="3" name="Subtitle 2"/>
          <p:cNvSpPr>
            <a:spLocks noGrp="1"/>
          </p:cNvSpPr>
          <p:nvPr>
            <p:ph type="subTitle" idx="1"/>
          </p:nvPr>
        </p:nvSpPr>
        <p:spPr/>
        <p:txBody>
          <a:bodyPr/>
          <a:lstStyle/>
          <a:p>
            <a:r>
              <a:t>统计分布的特性研究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常见分布：正态分布、指数分布</a:t>
            </a:r>
          </a:p>
        </p:txBody>
      </p:sp>
      <p:sp>
        <p:nvSpPr>
          <p:cNvPr id="3" name="Text Placeholder 2"/>
          <p:cNvSpPr>
            <a:spLocks noGrp="1"/>
          </p:cNvSpPr>
          <p:nvPr>
            <p:ph type="body" idx="1"/>
          </p:nvPr>
        </p:nvSpPr>
        <p:spPr/>
        <p:txBody>
          <a:bodyPr/>
          <a:lstStyle/>
          <a:p>
            <a:r>
              <a:t>正态分布</a:t>
            </a:r>
          </a:p>
        </p:txBody>
      </p:sp>
      <p:sp>
        <p:nvSpPr>
          <p:cNvPr id="4" name="Content Placeholder 3"/>
          <p:cNvSpPr>
            <a:spLocks noGrp="1"/>
          </p:cNvSpPr>
          <p:nvPr>
            <p:ph sz="half" idx="2"/>
          </p:nvPr>
        </p:nvSpPr>
        <p:spPr/>
        <p:txBody>
          <a:bodyPr/>
          <a:lstStyle/>
          <a:p>
            <a:r>
              <a:t>1.正态分布是一种常见的连续概率分布，形状呈钟形曲线，具有对称性。</a:t>
            </a:r>
          </a:p>
          <a:p>
            <a:r>
              <a:t>2.正态分布的关键参数是均值和标准差，它们决定了曲线的位置和形状。</a:t>
            </a:r>
          </a:p>
          <a:p>
            <a:r>
              <a:t>3.许多自然现象和社会现象都呈现出正态分布的特征，如身高、成绩、收入等。</a:t>
            </a:r>
          </a:p>
          <a:p>
            <a:r>
              <a:t>正态分布是一种常见的概率分布，具有钟形曲线的特点。它描述了许多自然现象和社会现象的概率分布情况。正态分布的均值和标准差是两个关键参数，均值决定了曲线的位置，标准差决定了曲线的形状。在实际应用中，正态分布经常被用于数据分析和建模，如回归分析、质量控制等。</a:t>
            </a:r>
          </a:p>
          <a:p/>
        </p:txBody>
      </p:sp>
      <p:sp>
        <p:nvSpPr>
          <p:cNvPr id="5" name="Text Placeholder 4"/>
          <p:cNvSpPr>
            <a:spLocks noGrp="1"/>
          </p:cNvSpPr>
          <p:nvPr>
            <p:ph type="body" idx="3"/>
          </p:nvPr>
        </p:nvSpPr>
        <p:spPr/>
        <p:txBody>
          <a:bodyPr/>
          <a:lstStyle/>
          <a:p>
            <a:r>
              <a:t>指数分布</a:t>
            </a:r>
          </a:p>
        </p:txBody>
      </p:sp>
      <p:sp>
        <p:nvSpPr>
          <p:cNvPr id="6" name="Content Placeholder 5"/>
          <p:cNvSpPr>
            <a:spLocks noGrp="1"/>
          </p:cNvSpPr>
          <p:nvPr>
            <p:ph sz="half" idx="4"/>
          </p:nvPr>
        </p:nvSpPr>
        <p:spPr/>
        <p:txBody>
          <a:bodyPr/>
          <a:lstStyle/>
          <a:p>
            <a:r>
              <a:t>1.指数分布是一种常见的连续概率分布，用于描述等待时间或间隔时间的分布情况。</a:t>
            </a:r>
          </a:p>
          <a:p>
            <a:r>
              <a:t>2.指数分布的关键参数是速率参数，它决定了分布的密度和形状。</a:t>
            </a:r>
          </a:p>
          <a:p>
            <a:r>
              <a:t>3.指数分布在许多领域都有应用，如可靠性工程、排队论等。</a:t>
            </a:r>
          </a:p>
          <a:p>
            <a:r>
              <a:t>指数分布是一种描述等待时间或间隔时间的概率分布。它的形状与参数有关，参数越大，分布的密度越高，等待时间越短。指数分布在许多领域都有应用，比如在可靠性工程中，它可以用来描述设备的故障间隔时间；在排队论中，它可以用来描述顾客到达的时间间隔。在实际应用中，指数分布经常被用于建模和分析等待时间或间隔时间的分布情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分布的参数估计与假设检验</a:t>
            </a:r>
          </a:p>
        </p:txBody>
      </p:sp>
      <p:sp>
        <p:nvSpPr>
          <p:cNvPr id="3" name="Subtitle 2"/>
          <p:cNvSpPr>
            <a:spLocks noGrp="1"/>
          </p:cNvSpPr>
          <p:nvPr>
            <p:ph type="subTitle" idx="1"/>
          </p:nvPr>
        </p:nvSpPr>
        <p:spPr/>
        <p:txBody>
          <a:bodyPr/>
          <a:lstStyle/>
          <a:p>
            <a:r>
              <a:t>统计分布的特性研究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https://d.book118.com/278104027065006040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统计分布的基本概念与分类</vt:lpstr>
      <vt:lpstr> 统计分布的基本概念与分类</vt:lpstr>
      <vt:lpstr> 统计分布的基本概念与分类</vt:lpstr>
      <vt:lpstr> 统计分布的基本概念与分类</vt:lpstr>
      <vt:lpstr> 离散分布与连续分布的特性对比</vt:lpstr>
      <vt:lpstr> 离散分布与连续分布的特性对比</vt:lpstr>
      <vt:lpstr> 离散分布与连续分布的特性对比</vt:lpstr>
      <vt:lpstr> 离散分布与连续分布的特性对比</vt:lpstr>
      <vt:lpstr> 常见分布：二项分布、泊松分布</vt:lpstr>
      <vt:lpstr> 常见分布：二项分布、泊松分布</vt:lpstr>
      <vt:lpstr> 常见分布：正态分布、指数分布</vt:lpstr>
      <vt:lpstr> 常见分布：正态分布、指数分布</vt:lpstr>
      <vt:lpstr> 分布的参数估计与假设检验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2024-09-18T23:26:22.765</cp:lastPrinted>
  <dcterms:created xsi:type="dcterms:W3CDTF">2024-09-18T15:26:22Z</dcterms:created>
  <dcterms:modified xsi:type="dcterms:W3CDTF">2024-09-18T15:26:24Z</dcterms:modified>
</cp:coreProperties>
</file>