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33D50FD-E6F1-4044-A0F6-537E2AA6C64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09431-ED27-4C06-A192-FE58BB113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ADB94-92E4-48C3-B533-449561C9F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67806-4FEC-40C0-BDF2-119672D23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52829-1881-4A5B-97D4-6EA9146D1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F4D41-A0B6-4244-9BC7-4AE3477AF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0E16C6-A3FB-4F3D-8528-34D6810BC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364D1B-22C7-4104-819A-8EFF2E509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0111C-4438-4B47-B337-104A4E52B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3A04C-67E6-49D8-85B7-1F70232F3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7BD0D-0CB8-4D06-9990-758391682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9F92C-B642-43E2-9ACC-AD359FBEE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055F63A-47ED-4618-9D15-BAC2C0EBD2B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575B334-4D0F-4AEE-AD4A-87ED1F5949D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040300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少儿传统民俗扒龙舟比赛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传统民俗扒龙舟比赛概述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扒龙舟比赛的准备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扒龙舟比赛的技巧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扒龙舟比赛的乐趣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扒龙舟比赛的安全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扒龙舟比赛的展望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参考资料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传统民俗扒龙舟比赛概述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什么是扒龙舟比赛？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古老活动在端午节举行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传统民俗活动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参赛队伍划龙舟，队员扒龙舟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水域比赛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扒龙舟比赛的历史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扒龙舟比赛起源于中国南方，有着悠久的历史。其历史悠久，源远流长，承载着古代的文化遗产。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扒龙舟比赛的意义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弘扬中华民族优秀文化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文化传承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增进团队合作意识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团队精神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比赛中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紧密配合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齐心协力划动龙舟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扒龙舟比赛的流程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讨论战术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扒龙舟比赛的流程续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队员需要做好充分的准备工作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比赛前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队员需要紧密配合，争取最佳成绩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比赛中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扒龙舟比赛的准备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选手招募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在准备扒龙舟比赛时，选手的招募是至关重要的一环。参赛选手需要具备一定的体力素质，并且具备较强的团队合作精神。招募工作需要广泛进行，通过选拔出最佳队员组成龙舟队伍，确保整个比赛的顺利进行。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龙舟的制作与保养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龙舟保养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材料和工艺考虑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龙舟制作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安全性保障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龙舟质量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战术策略的制定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比赛前期准备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战术规划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团队默契十分重要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团队配合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比赛中的应变能力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泳衣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/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泳裤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防水鞋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头盔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高能食品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救生衣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通讯设备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装备与服装的准备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划桨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救生器材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防晒用品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比赛策略训练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除了战术制定，比赛策略的训练也是非常重要的一环。选手需要通过模拟训练，熟悉各种比赛情况下的处理方式，提高团队的战斗力和应变能力。只有充分的准备，才能在比赛中取得优异的成绩。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紧急情况处理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水域安全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突发事件处理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赛道规则遵守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比赛安全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扒龙舟比赛的技巧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船行方向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腰部转动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下肢发力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划桨推拉配合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重心控制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避免倾斜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划龙舟的姿势技巧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正确姿势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保持身体挺直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双手放杆自然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划动力均匀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调整呼吸节奏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深呼吸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呼吸配合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互相鼓励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增加持久力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团队合作的关键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无需言语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默契配合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信任基础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团队统一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避免混淆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协调节奏的训练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行动一致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口令跟随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共同进退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集体配合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协调动作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节奏练习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精心协调训练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为了在扒龙舟比赛中取得胜利，团队需要进行精心的协调训练。这包括口令跟随、节奏练习以及队员之间的默契配合。只有团队中的每个成员都能准确无误地执行各自的任务，才能在比赛中取得最佳成绩。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扒龙舟比赛的乐趣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比赛中的紧张与刺激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队员感受紧张和刺激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高强度运动项目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速度、表现、团队合作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结果取决于多方面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比赛后的放松与交流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比赛结束后的队员安排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合理休息放松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促进团队凝聚力的方式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增进友谊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赛后总结与反思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比赛结束后，队员们需要进行赛后总结与反思。只有通过探讨比赛中存在的问题，队员们才能不断提高自身水平，为下一次比赛做好充分准备。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锻炼身体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培养毅力和耐力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通过挑战获得成就感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参与扒龙舟比赛的收获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体验传统文化魅力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感受团队合作力量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https://d.book118.com/278104030062006046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198</Paragraphs>
  <Slides>27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少儿传统民俗扒龙舟比赛</vt:lpstr>
      <vt:lpstr>目录</vt:lpstr>
      <vt:lpstr>第一章 传统民俗扒龙舟比赛概述</vt:lpstr>
      <vt:lpstr>什么是扒龙舟比赛？</vt:lpstr>
      <vt:lpstr> </vt:lpstr>
      <vt:lpstr>扒龙舟比赛的意义</vt:lpstr>
      <vt:lpstr>扒龙舟比赛的流程</vt:lpstr>
      <vt:lpstr>扒龙舟比赛的流程续</vt:lpstr>
      <vt:lpstr>第2章 扒龙舟比赛的准备</vt:lpstr>
      <vt:lpstr>选手招募</vt:lpstr>
      <vt:lpstr>龙舟的制作与保养</vt:lpstr>
      <vt:lpstr>战术策略的制定</vt:lpstr>
      <vt:lpstr>装备与服装的准备</vt:lpstr>
      <vt:lpstr> </vt:lpstr>
      <vt:lpstr>安全意识培训</vt:lpstr>
      <vt:lpstr>第3章 扒龙舟比赛的技巧</vt:lpstr>
      <vt:lpstr>划龙舟的姿势技巧</vt:lpstr>
      <vt:lpstr>调整呼吸节奏</vt:lpstr>
      <vt:lpstr>团队合作的关键</vt:lpstr>
      <vt:lpstr>协调节奏的训练</vt:lpstr>
      <vt:lpstr> </vt:lpstr>
      <vt:lpstr>第4章 扒龙舟比赛的乐趣</vt:lpstr>
      <vt:lpstr>比赛中的紧张与刺激</vt:lpstr>
      <vt:lpstr>比赛后的放松与交流</vt:lpstr>
      <vt:lpstr> </vt:lpstr>
      <vt:lpstr>参与扒龙舟比赛的收获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2024-09-27T08:19:32.634</cp:lastPrinted>
  <dcterms:created xsi:type="dcterms:W3CDTF">2024-09-27T00:19:32Z</dcterms:created>
  <dcterms:modified xsi:type="dcterms:W3CDTF">2024-09-27T00:19:34Z</dcterms:modified>
</cp:coreProperties>
</file>