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16A51-4241-46DC-8482-B6860E72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81303-92F3-477E-AAA0-6577416D5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66D6F-51EE-4804-A12F-A1C634756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3F7D4-0ABE-4416-8CF3-DAD43EAFA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BE4E87-B390-4E34-B1F8-693FB3F91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C1271-2AAB-4B3D-BE83-72AB3D19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6C5159-CC66-4D91-849A-EEDC719E5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BEDFC-0353-4F90-9949-9DEEF6CEE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28329-9DE4-4BB6-91F8-81B6F5D3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FC240-DDB4-4E6F-8106-29B52A266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9A7D7-C289-42B6-B46E-CEB55759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04035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中国天文学发展史_天文科普讲座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古代天文学起源与早期发展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古代天文学理论体系构建与传播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近现代中国天文学研究进展与贡献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科普教育与公众参与度提升策略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古代天文学起源与早期发展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远古时期，人们开始观察太阳、月亮和星辰等天体，尝试理解其运动规律。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天文观测起源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古代神话中蕴含了丰富的天文知识，如盘古开天辟地、女娲补天等，反映了人们对天文的初步认识。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神话传说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远古时期，人们根据天文观测结果，形成了原始的历法，如以太阳升落定时间，以月圆月缺定月份。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原始历法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远古时期天文观测与神话传说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商周时期，天文观测逐渐系统化，人们开始使用简单的天文仪器，如日晷、漏壶等。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天文观测发展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241" b="222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历法制定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天文机构设立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商周时期，历法逐渐完善，如夏历、殷历等，为农业生产和社会生活提供了时间依据。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周朝时期，设立了专门的天文机构，负责观测天象、制定历法等工作。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商周时期天文历法初步形成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春秋战国时期天文家及其贡献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著名天文家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春秋战国时期，涌现出了一批杰出的天文家，如甘德、石申等，他们为天文学的发展做出了重要贡献。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天文观测成果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这一时期，天文观测成果丰硕，人们发现了行星运动规律、编制了星表等。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天文学说形成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春秋战国时期，形成了阴阳五行说、盖天说等天文学说，为后世天文学的发展奠定了基础。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天文机构完善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秦汉时期，设立了太史令等天文机构，负责观测天象、制定历法等工作，推动了天文学的发展。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历法改革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秦汉时期进行了多次历法改革，如汉武帝时期的太初历等，提高了历法的精确度。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天文学说发展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秦汉时期，天文学说得到了进一步发展，如浑天说等，为后世天文学的发展提供了重要思路。同时，这一时期还出现了许多天文学著作，如《甘石星经》等，为后世研究天文学提供了重要资料。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秦汉时期天文学体系逐步完善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古代天文学理论体系构建与传播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宇宙无限论与有限论的争议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古代学者对于宇宙边界的不同看法。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古代宇宙观念概述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从“天圆地方”到“浑天说”的演变。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宇宙模型构建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盖天说、宣夜说和浑天说的主要观点及依据。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宇宙观念及模型演变过程剖析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古代星象图的种类、绘制方法和传承。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星象图绘制历史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二十八宿的划分及命名原则，各宿的主要星官和象征意义。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星宿命名规则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古代星图在天文观测、历法制定和占星术中的应用。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星图解读与应用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星象图绘制与星宿命名规则解读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33" r="1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阴阳历、太阳历和太阴历的优缺点及适用范围。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古代历法制度概述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从《太初历》到《授时历》的主要改革内容及实施效果。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历法改革历程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古代历法制度在农业、文化和科技等方面的深远影响。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历法制度对后世影响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历法制度改革及其对后世影响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天文知识在民间传播方式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神话传说、民间谚语和节令习俗中的天文知识。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天文知识对民间信仰的影响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天文知识在塑造民间信仰体系中的作用及意义。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天文知识与民间信仰的关系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古代民间信仰中的天文元素及其象征意义。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民间信仰中天文知识渗透与传播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近现代中国天文学研究进展与贡献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西方天文学著作的翻译与传播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近现代中国，众多西方天文学著作被翻译成中文，如哥白尼的《天体运行论》等，推动了中国天文学的发展。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新型天文仪器的引进与应用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随着西方近代天文学思想的引入，中国开始引进和使用新型的天文仪器，如望远镜等，为天文观测和研究提供了有力工具。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天文学教育体系的建立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中国逐渐建立起完整的天文学教育体系，培养了大批天文学人才，推动了中国天文学研究的深入发展。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西方近代天文学思想引入及影响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https://d.book118.com/278104035100006043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2024-09-23T05:56:17.702</cp:lastPrinted>
  <dcterms:created xsi:type="dcterms:W3CDTF">2024-09-22T21:56:17Z</dcterms:created>
  <dcterms:modified xsi:type="dcterms:W3CDTF">2024-09-22T21:56:19Z</dcterms:modified>
</cp:coreProperties>
</file>