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C3E56-542B-4D2B-98F4-23B62E8A7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F0C34-37AA-4375-B9F1-3E545F50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25F66-3D4C-4356-859E-572F44566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DEE92-BFF3-4D75-AD8C-B5CDD34F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63107-75DB-4F2F-9EEE-0AFB465FD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E4DBE-A679-49D2-A48C-39D95127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7688A-1247-4845-A6FE-352228386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C5FCE-B161-4201-9DD6-AFA366D4D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E6F92-026C-447B-9F4A-FDA3C0AE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4802-EC38-4CA6-96F3-56601DBF8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58A89-13AC-4169-8854-E5CB3492E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40521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竞选时的自我评价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工作经历与经验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个人品质与特点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对竞选岗位的理解与认知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包括姓名、年龄、性别、职业等。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相关学历、证书及培训经历。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相关领域从业经历及成果。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具体竞选的职位或岗位。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竞选岗位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875" r="40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所在组织或团队的基本情况。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其他竞选者的基本信息及优势。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通过自我评价，展示自身在竞选中的独特优势。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展示个人优势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客观、真实地评价自己，提高选民对自己的认可度。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提升竞选成功率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通过自我评价，明确自己在组织或团队中的角色和定位。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明确个人定位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自我评价目的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工作经历与经验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在XX市政府部门任职期间，负责政策研究、方案制定和执行，成功推动多项惠民政策落地。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政府部门任职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在XX知名企业担任中层管理职位，带领团队完成业务目标，提高企业运营效率。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企业管理经验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任职经历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7" b="36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负责主持一项大型城市规划项目，成功协调各方资源，确保项目按时、高质量完成。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带领团队参与公共服务设施建设项目，优化设计方案，降低项目成本，提升公共服务水平。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项目经验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公共服务设施建设项目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城市规划项目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67" b="5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团队协作与领导能力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擅长组建高效团队，注重人才培养和引进，提高团队整体素质和执行力。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具备良好的沟通协调能力，善于处理复杂问题和矛盾，促进团队内外和谐合作。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具备出色的领导才能，善于制定战略规划和目标，带领团队共同实现目标。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个人品质与特点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在竞选过程中，始终坚守诚信原则，不夸大其词，不虚假承诺，做到言行一致。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坚守诚信原则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通过诚实守信的表现，树立良好形象，赢得选民的信任和支持。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树立良好形象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努力学习新知识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在竞选期间，充分利用时间学习新知识，了解政策法规，提升专业素养。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不断提升自我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勤奋好学，追求卓越，努力提升自我价值和综合能力。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勤奋好学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倾听选民声音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善于倾听选民的声音和需求，关注选民关心的热点问题，积极回应选民关切。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在竞选团队中，积极沟通协调，强化团队协作，共同推进竞选工作。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具备创新思维和解决问题的能力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提出创新性建议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针对竞选中的问题和挑战，提出创新性的解决方案和建议，为选民带来新的思路和视角。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解决实际问题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具备解决实际问题的能力，能够针对具体问题制定可行的解决方案，为选民解决实际问题。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https://d.book118.com/278104052124006033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2024-09-11T21:44:24.170</cp:lastPrinted>
  <dcterms:created xsi:type="dcterms:W3CDTF">2024-09-11T13:44:24Z</dcterms:created>
  <dcterms:modified xsi:type="dcterms:W3CDTF">2024-09-11T13:44:26Z</dcterms:modified>
</cp:coreProperties>
</file>