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10A913B-0F6D-4642-85EF-CA8A0BA1E84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37EC7-CA35-4BEE-8BD9-A49AD9A73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C6904-3C04-488B-A843-D237AD4C3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228EF-0DFE-49F2-9D16-D6DA7217D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E446D-076C-4E18-B73F-27574D081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9A6A40-5369-4A49-A1DE-AEDDF74B5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974F82-CAAE-47DA-88F3-F86EDC99D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703672-E9DE-4C85-B7BE-3A0B367DB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A39E8-CB88-4753-B396-62A3EB45C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D578F-8D1F-416D-B7A3-30D26913F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E4EC3-C2DB-4EBF-8EE1-604FEAA93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E6D1D-368E-4903-B569-20E573EFB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AE150A7-3670-4ED7-B38B-E95C9EDC76F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CADAE2E-F94F-4AE5-BDCB-F8394D90B49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05046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心理咨询与治疗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心理咨询与治疗简介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心理咨询师的角色与技能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心理问题的诊断与评估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心理治疗的常见模式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心理咨询与治疗的效果评估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心理咨询与治疗的未来发展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心理咨询与治疗简介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什么是心理咨询与治疗？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咨询是指专业心理咨询师通过面对面或在线方式，帮助个人解决心理问题、情感问题或行为问题的过程。心理治疗是指心理学专业人员通过专业技术和方法，帮助个体解决心理问题、缓解心理痛苦，达到心理健康的过程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心理咨询的对象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个体心理问题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家庭关系问题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工作压力和人际关系问题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组织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心理咨询的方法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一对一的咨询服务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个体心理咨询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专注儿童心理健康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儿童心理咨询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关注家庭系统和亲子关系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家庭心理咨询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精神分析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探究潜意识心理过程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解决潜藏心理问题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人本主义治疗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强调个体自我实现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尊重个体自主性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解决问题疗法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解决具体问题和困扰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教授解决问题的技能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心理治疗的常见技术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认知行为治疗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关注思维与行为的关系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帮助改变负面情绪和行为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心理咨询与治疗的重要性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心理咨询与治疗对于解决个体的心理问题、改善心理健康非常重要。通过专业的咨询与治疗，个体可以更好地了解自己、处理情绪困扰，提升生活质量和工作效率。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心理咨询师的角色与技能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心理咨询师的职责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心理咨询师需要充当患者的倾听者和支持者，协助患者解决心理问题，并提供专业的心理咨询和治疗服务。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心理咨询师需要具备的技能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有效表达与倾听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优秀的沟通能力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理解患者需求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良好的倾听技巧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尊重并理解患者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包容性和同理心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提供专业咨询与治疗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专业的心理知识和技能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心理咨询师的伦理规范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保护患者隐私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不得进行性或性侵犯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尊重患者权利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建立良好的职业支持系统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与同行交流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分享经验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注意个人生活和工作平衡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保持良好生活习惯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避免过度劳累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拥有健康的生活方式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均衡饮食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适度运动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心理咨询师的自我保护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定期接受心理咨询和辅导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保持心理健康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增进自我认识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心理咨询师的自我保护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心理咨询师应该重视自己的心理健康，定期接受心理咨询和辅导，建立良好的职业支持系统，注意个人生活和工作平衡，拥有健康的生活方式。这些措施有助于心理咨询师更好地工作，并保持自身的精神状态。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心理问题的诊断与评估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心理问题的常见类型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常见心理问题之一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抑郁症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常见心理问题之一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焦虑症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常见心理问题之一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人格障碍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常见心理问题之一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精神分裂症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心理评估的方法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常用的评估方法之一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临床访谈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常用的评估方法之一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心理测量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常用的评估方法之一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观察与记录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常用的评估方法之一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行为评估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评估报告的内容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报告中必须包含的内容之一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个体信息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报告中必须包含的内容之一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主要问题描述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报告中必须包含的内容之一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评估结果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报告中必须包含的内容之一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建议及治疗方案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评估工具的应用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常用的评估工具之一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抑郁自评量表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常用的评估工具之一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焦虑自评量表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常用的评估工具之一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社交焦虑量表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常用的评估工具之一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儿童行为问卷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心理问题的常见类型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常见心理问题之一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抑郁症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常见心理问题之一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人格障碍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常见心理问题之一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焦虑症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https://d.book118.com/278105046036006047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心理咨询与治疗</vt:lpstr>
      <vt:lpstr>目录</vt:lpstr>
      <vt:lpstr>第1章 心理咨询与治疗简介</vt:lpstr>
      <vt:lpstr> </vt:lpstr>
      <vt:lpstr>心理咨询的对象</vt:lpstr>
      <vt:lpstr>心理咨询的方法</vt:lpstr>
      <vt:lpstr>心理治疗的常见技术</vt:lpstr>
      <vt:lpstr>心理咨询与治疗的重要性</vt:lpstr>
      <vt:lpstr>第2章 心理咨询师的角色与技能</vt:lpstr>
      <vt:lpstr> </vt:lpstr>
      <vt:lpstr>心理咨询师需要具备的技能</vt:lpstr>
      <vt:lpstr>心理咨询师的伦理规范</vt:lpstr>
      <vt:lpstr>心理咨询师的自我保护</vt:lpstr>
      <vt:lpstr>心理咨询师的自我保护</vt:lpstr>
      <vt:lpstr>第3章 心理问题的诊断与评估</vt:lpstr>
      <vt:lpstr>心理问题的常见类型</vt:lpstr>
      <vt:lpstr>心理评估的方法</vt:lpstr>
      <vt:lpstr>评估报告的内容</vt:lpstr>
      <vt:lpstr>评估工具的应用</vt:lpstr>
      <vt:lpstr>心理问题的常见类型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2024-09-28T12:03:55.245</cp:lastPrinted>
  <dcterms:created xsi:type="dcterms:W3CDTF">2024-09-28T04:03:55Z</dcterms:created>
  <dcterms:modified xsi:type="dcterms:W3CDTF">2024-09-28T04:03:57Z</dcterms:modified>
</cp:coreProperties>
</file>