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70B1D-DE66-49BE-8D02-757C0E287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E61B7-8033-4AF0-97D8-F12A13C7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5CC83-8B9B-427E-A661-D70C39397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FDE01-91E1-4448-A75C-2407C7F6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0A001-6687-4815-B1C4-BC4E07EB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22B9A-BBFD-42AC-B95B-B52B3626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01485-9097-4923-A9B6-287E8BB6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0E88B-A4E3-4573-88E5-BD8262573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A5C79-73B7-4921-990B-5AA87E69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7F003-5FAA-4E95-87F9-BF3A1A02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89730-5909-4ED8-87B4-B56E8F94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0010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-权力的行使需要监督\n## 1.权力的含义及其重要性\n### 1.1权力的定义及其来源\n### 1.2权力的重要性及其作用\n### 1.3权力行使的合理性与合法性\n## 2.权力行使过程中存在的问题及原因\n### 2.1权力滥用与腐败现象\n### 2.2权力不受监督导致的问题\n### 2.3权力行使过程中的利益冲突\n## 3.权力监督的理论依据与实践经验\n### 3.1权力监督的理论依据及其重要性\n### 3.2国内外权力监督的实践经验\n### 3.3权力监督的基本原则与方法\n## 4.建立健全权力监督制度的重要性\n### 4.1权力监督制度对民主政治发展的促进作用\n### 4.2权力监督制度对反腐倡廉建设的推动作用\n### 4.3权力监督制度对社会治理效能的提升作用\n## 5.加强权力监督的具体措施与途径\n### 5.1建立健全权力监督体制与机制\n### 5.2加强权力监督主体的建设与培养\n### 5.3提高权力监督效能与透明度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100"/>
              <a:t>高中政治-权力的行使需要监督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权力的含义及其重要性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权力是指一种具有支配力和影响力的社会关系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权力来源于社会关系中的不平等地位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权力可以通过法律、制度、组织等方式实现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权力可以分为政治权力、经济权力、文化权力等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权力的特点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权力具有强制性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权力具有支配性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权力具有利益性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权力的分类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根据权力来源分类：法定权力、行政权力、社会权力等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根据权力性质分类：公权力、私权力等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权力的定义及其来源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3" name="组合 18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权力对社会秩序的影响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权力是实现社会秩序的重要手段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权力可以维护社会稳定，保障人民权益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权力可以促进社会公正，减少社会矛盾</a:t>
                </a:r>
                <a:endParaRPr/>
              </a:p>
            </p:txBody>
          </p:sp>
          <p:sp>
            <p:nvSpPr>
              <p:cNvPr id="1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权力对个人生活的影响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权力影响个人的社会地位和生活质量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权力可以为个人提供更多的机会和资源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权力可以保护个人的合法权益</a:t>
                </a:r>
                <a:endParaRPr/>
              </a:p>
            </p:txBody>
          </p:sp>
          <p:sp>
            <p:nvSpPr>
              <p:cNvPr id="1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权力对国家发展的影响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权力是国家治理的重要工具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权力可以促进国家经济发展和社会进步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权力可以维护国家主权和尊严</a:t>
                </a:r>
                <a:endParaRPr/>
              </a:p>
            </p:txBody>
          </p:sp>
          <p:sp>
            <p:nvSpPr>
              <p:cNvPr id="1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权力的重要性及其作用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9" name="组合 19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权力行使的合理性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权力行使应符合社会公共利益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权力行使应遵循公平正义原则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权力行使应有利于实现国家治理目标</a:t>
                </a:r>
                <a:endParaRPr/>
              </a:p>
            </p:txBody>
          </p:sp>
          <p:sp>
            <p:nvSpPr>
              <p:cNvPr id="20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权力行使的合法性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权力行使应遵循法律规定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权力行使应接受人民监督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权力行使应承担相应的法律责任</a:t>
                </a:r>
                <a:endParaRPr/>
              </a:p>
            </p:txBody>
          </p:sp>
          <p:sp>
            <p:nvSpPr>
              <p:cNvPr id="20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权力行使的合理性与合法性的关系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合理性是合法性的基础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合法性是合理性的保障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合理性与合法性相辅相成，共同维护社会秩序和公平正义</a:t>
                </a:r>
                <a:endParaRPr/>
              </a:p>
            </p:txBody>
          </p:sp>
          <p:sp>
            <p:nvSpPr>
              <p:cNvPr id="21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权力行使的合理性与合法性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权力行使过程中存在的问题及原因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权力行使过程中谋取私利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权力行使过程中滥用职权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权力行使过程中侵害人民权益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权力滥用的表现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权力监督制度不完善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权力行使者道德素质低下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社会风气不良，价值观扭曲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腐败现象的原因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损害国家利益和人民利益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破坏社会稳定和经济发展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权力滥用与腐败现象的危害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权力滥用与腐败现象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权力不受监督导致的问题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6" name="组合 23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权力不受监督的表现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权力行使过程缺乏透明度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权力行使者不受法律追究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权力行使过程中人民监督作用缺失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权力不受监督的原因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权力监督制度不健全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权力行使者地位特殊，难以监督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社会舆论监督作用不足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权力不受监督导致的问题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权力滥用和腐败现象滋生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社会矛盾和冲突加剧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国家治理效能下降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3" name="组合 25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权力行使过程中的利益冲突表现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权力行使者个人利益与公共利益冲突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权力行使者之间利益冲突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权力行使者与人民群众利益冲突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利益冲突的原因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权力行使者道德素质低下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权力监督制度不完善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社会利益分配不公</a:t>
                </a:r>
                <a:endParaRPr/>
              </a:p>
            </p:txBody>
          </p:sp>
          <p:pic>
            <p:nvPicPr>
              <p:cNvPr id="26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权力行使过程中的利益冲突的危害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损害国家利益和人民利益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破坏社会稳定和经济发展</a:t>
                </a:r>
                <a:endParaRPr/>
              </a:p>
            </p:txBody>
          </p:sp>
          <p:pic>
            <p:nvPicPr>
              <p:cNvPr id="26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权力行使过程中的利益冲突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权力监督的理论依据与实践经验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权力监督的理论依据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权力制衡理论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权力监督的重要性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保障权力行使的合理性和合法性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防止权力滥用和腐败现象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维护社会秩序和公平正义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权力监督的理论依据及其重要性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https://d.book118.com/278110010137006036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高中政治-权力的行使需要监督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2024-09-16T11:39:47.235</cp:lastPrinted>
  <dcterms:created xsi:type="dcterms:W3CDTF">2024-09-16T03:39:47Z</dcterms:created>
  <dcterms:modified xsi:type="dcterms:W3CDTF">2024-09-16T03:39:49Z</dcterms:modified>
</cp:coreProperties>
</file>