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6" r:id="rId31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tags" Target="tags/tag1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EDC0237-D3ED-44D3-AA23-88D7A242314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6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7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73F7C-F373-43D3-9F55-81450A1F0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BAB0C-EF6F-4DFE-9B18-9AC56044C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526C2-4E88-4EAA-AB87-D847B0F72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59F37-E5C8-40C3-BAB3-488EAA0A9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D540BE-C836-4A2F-8427-F3E7B746A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7A6B0A-BAF9-48FA-A526-37501011A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E5184A-E886-4E89-A973-BE71A4F57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1C3950-2306-433B-9BBA-6328DEDDE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F2B51-1121-4BFE-B04C-B31CBA733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3778B-4265-4856-B564-790F8C0EA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B4922-6571-44A8-98A5-A80EE3F0D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9D0410C-5C81-4C0A-BEA9-53D732E2A3D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021D576-9D03-4915-9BB2-0F77C0DB5A3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10013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焊接冶金焊接技术培训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焊接工艺参数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焊接材料与设备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焊接金属材料的特性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焊接质量控制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焊接安全与环保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焊接行业发展趋势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8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焊接是利用熔融金属或非金属材料连接工件的一种工艺。根据不同的方法，焊接可分为电弧焊、气体保护焊和激光焊等多种类型。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利用焊接技术将汽车部件连接在一起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汽车制造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焊接在船舶制造中起着重要作用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船舶建造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用于建筑中大型结构件的连接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建筑结构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劣势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易产生气孔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变形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裂纹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焊接的优势和劣势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连接牢固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焊接技术对金属材料性能的影响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焊接过程中会对金属的晶粒结构产生影响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改变金属材料的微观组织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硬度、韧性等性能可能因焊接而受影响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可能导致性能下降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通过本章内容，我们了解了焊接技术的概述，包括定义、分类、应用领域以及优势劣势。同时也了解了焊接对金属材料性能的影响，对于深入学习焊接技术起到了指导作用。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焊接工艺参数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焊接电流和电压的选择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焊接工艺参数选择时，需要注意电流和电压的合理选择。电流过大会导致飞溅，电流过小会导致焊接不透。同时，电压过高会产生喷花，电压过低会产生气孔。因此，在焊接中需要根据具体情况进行调节，以确保焊接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焊接速度的控制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会造成冷缩裂纹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过快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会导致熔坑凝固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过慢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气体保护焊的气体选择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适用于焊接不锈钢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惰性气体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适用于焊接低碳钢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活性气体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后热处理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可以提高焊接接头的性能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有助于去除焊接时产生的残余应力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焊接预热和后热处理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可以减少热裂纹的产生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有助于提高焊接接头的质量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避免飞溅和气孔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优化电流和电压选择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防止冷缩裂纹和熔坑凝固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控制焊接速度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正确选择气体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提高焊接接头性能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合理预热和后热处理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焊接材料与设备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焊接电极的选择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在焊接过程中，选择合适的焊接电极对焊接质量至关重要。钢结构通常可以选用碱性电极，而不锈钢则适合使用铁素体不锈钢电极。电极的选择直接影响焊接效果和焊缝质量，需要根据具体材料来做出合理选择。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焊接设备的种类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用于传统焊接工艺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适用于对焊接环境要求高的场合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用于高温、高能效率焊接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等离子焊设备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焊接材料的选用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选择要符合焊接金属种类和要求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用于帮助焊接材料熔化并达到理想的焊接效果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选择适合焊接金属种类和工艺要求的焊条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焊接工艺控制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实现自动焊接，提高生产效率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焊接机器人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实时监测焊接质量，确保焊接质量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焊接监控系统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通过本章内容的学习，我们了解了焊接材料与设备的重要性，以及在焊接过程中的选择和控制要点。正确选择焊接电极、设备和材料，掌握焊接工艺控制的关键，可以提高焊接质量，保证焊接作业的顺利进行。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焊接金属材料的特性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钢材的焊接性能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钢材是一种常见的金属材料，普通碳素钢易于焊接，而合金钢的焊接性能较好，适用于各种工业领域的焊接需求。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铝合金的焊接性能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需要特殊处理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易产生氧化皮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但变形大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高焊接强度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不锈钢的焊接性能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易产生焊缝晶间腐蚀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需进行退火处理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需使用纯气体保护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避免氧化反应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钛合金的焊接性能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容易产生气孔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需要注意焊接工艺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焊接金属材料的特性对于焊接工艺至关重要，不同材料的焊接性能各有特点，工程师在进行焊接前需要充分了解材料的性质，选择合适的焊接方法和工艺参数。只有熟练掌握材料特性，才能确保焊接质量。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https://d.book118.com/278110013010006050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169</Paragraphs>
  <Slides>27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焊接冶金焊接技术培训</vt:lpstr>
      <vt:lpstr>目录</vt:lpstr>
      <vt:lpstr>第1章 焊接技术概述</vt:lpstr>
      <vt:lpstr> </vt:lpstr>
      <vt:lpstr>焊接的应用领域</vt:lpstr>
      <vt:lpstr>焊接的优势和劣势</vt:lpstr>
      <vt:lpstr>焊接技术对金属材料性能的影响</vt:lpstr>
      <vt:lpstr>总结</vt:lpstr>
      <vt:lpstr>第2章 焊接工艺参数</vt:lpstr>
      <vt:lpstr> </vt:lpstr>
      <vt:lpstr>焊接速度的控制</vt:lpstr>
      <vt:lpstr>气体保护焊的气体选择</vt:lpstr>
      <vt:lpstr>焊接预热和后热处理</vt:lpstr>
      <vt:lpstr>总结</vt:lpstr>
      <vt:lpstr>第3章 焊接材料与设备</vt:lpstr>
      <vt:lpstr> </vt:lpstr>
      <vt:lpstr>焊接设备的种类</vt:lpstr>
      <vt:lpstr>焊接材料的选用</vt:lpstr>
      <vt:lpstr>焊接工艺控制</vt:lpstr>
      <vt:lpstr>总结</vt:lpstr>
      <vt:lpstr>第四章 焊接金属材料的特性</vt:lpstr>
      <vt:lpstr> </vt:lpstr>
      <vt:lpstr>铝合金的焊接性能</vt:lpstr>
      <vt:lpstr>不锈钢的焊接性能</vt:lpstr>
      <vt:lpstr>钛合金的焊接性能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2024-09-29T14:26:12.076</cp:lastPrinted>
  <dcterms:created xsi:type="dcterms:W3CDTF">2024-09-29T06:26:12Z</dcterms:created>
  <dcterms:modified xsi:type="dcterms:W3CDTF">2024-09-29T06:26:14Z</dcterms:modified>
</cp:coreProperties>
</file>