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B3A3E9-B9F9-458B-8B08-421324E91C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3AA43C-0539-438F-B41A-0FA1B3E78E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B38DCB-E93F-44BD-9E3D-EA3E529023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99987D-B603-4B94-936F-0E4FDBF294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35FF4B-69A8-4E81-AE75-8C402B0BBE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DE1F35-BE22-4B0F-83F6-67C0B249742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18B2A1D-7AF6-46E8-B0F9-0340606693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8DFA6F-31D8-4514-BB00-592FE74BBE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CAF875-F13C-4FC1-9A71-C5EAE4D7B2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319111-18A9-4480-AEBF-8948C711C7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8A0295-C7EC-4166-B2EB-26588E379A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811010111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新员工质量知识讲座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质量管理体系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质量控制工具和技术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质量改进方法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质量与可靠性工程基础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新员工在质量管理中的角色和责任</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质量概述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一组固有特性满足要求的程度。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质量定义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质量特性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要求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产品、过程或体系与要求有关的固有属性。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明示的、通常隐含的或必须履行的需求或期望。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高质量的产品和服务能够满足客户的需求和期望，从而提高客户满意度。</a:t>
            </a:r>
          </a:p>
        </p:txBody>
      </p:sp>
      <p:pic>
        <p:nvPicPr>
          <p:cNvPr id="5" name="Picture 5"/>
          <p:cNvPicPr>
            <a:picLocks noChangeAspect="1"/>
          </p:cNvPicPr>
          <p:nvPr/>
        </p:nvPicPr>
        <p:blipFill>
          <a:blip r:embed="rId2"/>
          <a:srcRect t="24" b="24"/>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875" r="168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1208" r="1120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提高客户满意度</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高质量的产品和服务能够提高企业在市场上的竞争力，从而获得更多的市场份额。</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增强企业竞争力</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通过减少缺陷和浪费，高质量能够降低生产成本和售后成本，提高企业的盈利能力。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降低成本</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090" b="709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19" b="2631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质量管理的发展历程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质量检验阶段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20世纪初，以泰勒为代表的科学管理理论，主要通过事后检验来控制产品质量。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统计质量控制阶段</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20世纪中叶，以戴明、朱兰等为代表的质量管理理论，通过统计方法对生产过程进行控制，预防缺陷的产生。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全面质量管理阶段</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20世纪80年代，以费根堡姆、田口玄一等为代表的质量管理理论，强调全员参与和全过程控制，以提高产品质量和满足客户需求。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质量管理体系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406" r="234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ISO9001是国际标准化组织制定的质量管理体系标准，旨在帮助组织建立、实施、运行、监控和改进质量管理体系，提高客户满意度。</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ISO9001质量管理体系关注产品和服务的质量，要求组织建立一套文件化的质量管理体系，确保产品和服务的质量符合客户和法律法规的要求。它强调以客户为中心，通过持续改进和预防措施来提高组织的绩效和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ISO9001质量管理体系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全面质量管理是一种以客户为中心，通过全员参与和全过程控制来实现质量持续改进的管理理念。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全面质量管理强调全员参与和全过程控制，通过跨部门的团队合作和持续改进来提高组织的整体绩效。它注重客户需求和反馈，要求组织不断改进产品和服务的质量，以满足客户期望和要求。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全面质量管理（TQM）</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六西格玛管理是一种以数据和流程为基础，通过减少变异和优化流程来提高组织绩效的管理方法。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六西格玛管理关注流程的稳定性和可靠性，通过测量、分析、改进和控制流程来降低变异和缺陷。它采用统计方法和项目管理工具来优化流程，提高组织的生产效率和客户满意度。</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六西格玛管理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除了ISO9001、全面质量管理（TQM）和六西格玛管理外，还有许多其他质量管理体系和方法，如精益生产、零缺陷管理等。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这些质量管理体系和方法各有特点和适用范围，组织可以根据自身情况和行业特点选择适合的质量管理体系和方法来提高产品质量和服务水平。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其他质量管理体系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质量控制工具和技术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统计过程控制是一种利用统计技术对生产过程进行监控和诊断，以实现改进和保证质量的过程。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SPC通过收集和分析数据来监控生产过程，并确定过程是否在控制之下。如果过程失控，则需要进行调查和改进，以防止不良品的产生。SPC工具包括控制图、过程能力指数和过程控制计划等。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统计过程控制（SPC）</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抽样检验</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抽样检验是一种通过从一批产品中随机抽取一定数量的样本进行测试，来评估整批产品质量的方法。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抽样检验的目的是通过测试少量样本来推断整批产品的质量。在抽样检验中，需要确定合适的抽样方案和接受准则，以确保产品质量的可靠性和一致性。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测量系统分析是对测量过程中可能存在的误差进行评估和改进的过程。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测量系统分析包括对测量设备、人员、方法和环境的评估。通过对测量系统的分析和改进，可以减少测量误差，提高测量的准确性和可靠性，以确保产品质量的一致性和可靠性。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测量系统分析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失效模式与效果分析是一种预防性的质量工具，通过对产品或过程的潜在失效模式进行分析和评估，来识别和解决潜在的问题。</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FMEA通过分析和评估产品或过程的每个组成部分的失效模式，来确定其可能对产品质量和可靠性产生的影响。FMEA的目的是发现潜在问题并采取措施进行改进和预防，以提高产品和过程的可靠性和质量。</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失效模式与效果分析（FMEA）</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https://d.book118.com/278110101111006030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2024-09-07T06:08:07.857</cp:lastPrinted>
  <dcterms:created xsi:type="dcterms:W3CDTF">2024-09-06T22:08:07Z</dcterms:created>
  <dcterms:modified xsi:type="dcterms:W3CDTF">2024-09-06T22:08:09Z</dcterms:modified>
</cp:coreProperties>
</file>