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753719-4EF2-4E6C-9359-FA6607BCF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DB9754-ABE2-4161-83CE-2425DDE78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42BB0F-FC17-4CC1-83D0-1291719FF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51B535-55DF-461F-8F4D-E0E467432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48CB2A-A113-42FA-AAD1-E41A8F1F66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0D1B47-6852-4E75-A483-3954221796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1F25FA-9146-4E00-AFEC-41E87F72DA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7A9E6C-03FF-4440-A014-0F145FCD5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C4AB5E-ED7A-4612-AD85-05D6A2C05E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FBBDE-8B37-473D-8A19-373564CF0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57F3A9-EF2B-43B5-AC42-A23A0DFFF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11043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虚拟现实技术在矿业勘探中的应用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矿业勘探现状及挑战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虚拟现实技术在矿业勘探中优势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虚拟现实技术在矿业勘探中具体应用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虚拟现实技术自20世纪50年代萌芽，经过几十年的发展，已经逐渐成熟并应用到各个领域。从最初的军事模拟训练，到后来的游戏娱乐，再到现在的矿业勘探等领域，虚拟现实技术都发挥着重要作用。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传感器技术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通过传感器对用户的行为进行捕捉和识别，将用户的动作、声音等信息实时传输到虚拟环境中，实现用户与虚拟环境的交互。</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立体显示技术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通过计算机图形学技术，构建出三维立体的虚拟环境，并通过立体显示设备呈现出来，使用户能够身临其境地感受虚拟世界。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系统仿真技术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通过对真实世界的物理规律进行建模和仿真，使虚拟环境中的物体运动、碰撞等效果更加真实。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33" r="1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542" r="15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矿业勘探</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虚拟现实技术在矿业勘探领域的应用正在逐渐普及，它可以为地质工程师提供更加准确、全面的地质信息，提高勘探效率和准确性。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游戏娱乐</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虚拟现实技术为游戏娱乐领域带来了全新的体验方式，玩家可以身临其境地参与游戏，获得更加真实的游戏体验。</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军事模拟</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虚拟现实技术在军事领域的应用主要体现在模拟训练和作战指挥等方面，可以提高军队的作战能力和效率。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工业设计</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利用虚拟现实技术可以构建出产品的三维模型，使设计师能够更加直观地了解产品的外观和结构，提高设计效率和质量。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矿业勘探现状及挑战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依赖经验判断</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传统勘探方法主要依赖地质人员的经验判断，缺乏客观、量化的评估标准，易导致勘探结果的不确定性和主观性。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高成本</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传统勘探方法通常需要大量的人力、物力和财力投入，包括钻探、地球物理勘探等，成本较高。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时间周期长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传统勘探方法需要花费较长时间进行数据采集、处理和分析，无法满足快速决策的需求。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传统勘探方法局限性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复杂的地质构造如断层、褶皱等会对矿体的形态、产状和分布产生重要影响，增加勘探难度。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地质构造复杂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地球物理场异常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恶劣自然环境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地球物理场异常如重力、磁法、电法等异常会对勘探结果的解释产生干扰，降低勘探准确性。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恶劣的自然环境如高山、峡谷、沼泽等会对勘探工作带来极大的不便和危险。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复杂地质条件对勘探影响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24" r="167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采用先进的勘探技术和装备，提高数据采集的速度和精度，减少人力和时间成本。</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提高数据采集效率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利用高性能计算机和专业的数据处理软件，对采集的数据进行快速、准确的处理和分析，提取有用的地质信息。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加强数据处理和分析能力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结合人工智能、大数据等技术，发展智能化勘探技术，实现自动化、智能化的数据解释和决策支持，提高勘探效率和准确性。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发展智能化勘探技术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提高勘探效率与准确性需求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虚拟现实技术在矿业勘探中优势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通过虚拟现实技术，可以将地质勘探数据转化为三维地质模型，直观地展示地层、构造、矿体等空间展布特征。</a:t>
            </a:r>
          </a:p>
        </p:txBody>
      </p:sp>
      <p:pic>
        <p:nvPicPr>
          <p:cNvPr id="6" name="Picture 6"/>
          <p:cNvPicPr>
            <a:picLocks noChangeAspect="1"/>
          </p:cNvPicPr>
          <p:nvPr/>
        </p:nvPicPr>
        <p:blipFill>
          <a:blip r:embed="rId2"/>
          <a:srcRect l="19833" r="19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地质结构三维重建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支持对三维地质模型进行旋转、缩放、切割等操作，便于地质人员从不同角度观察和分析地质结构。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交互式操作与分析</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可将地质、地球物理、地球化学等多源数据融合到三维地质模型中，提供更全面的地质信息。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多源数据融合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三维可视化展示地质结构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灾害模拟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可以模拟矿区可能发生的自然灾害，如地震、滑坡、泥石流等，评估其对矿业活动的影响。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人机交互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支持人机交互功能，可在虚拟环境中进行设备操作、人员疏散等应急演练，提高应对突发事件的能力。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环境仿真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虚拟现实技术可以模拟矿区的真实环境，包括地形、地貌、气候等，为风险评估提供接近实际的场景。</a:t>
            </a:r>
          </a:p>
        </p:txBody>
      </p:sp>
      <p:pic>
        <p:nvPicPr>
          <p:cNvPr id="10" name="Picture 10"/>
          <p:cNvPicPr>
            <a:picLocks noChangeAspect="1"/>
          </p:cNvPicPr>
          <p:nvPr/>
        </p:nvPicPr>
        <p:blipFill>
          <a:blip r:embed="rId2"/>
          <a:srcRect l="10000" r="1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模拟真实环境进行风险评估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https://d.book118.com/278111043062006026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2024-09-03T18:11:44.574</cp:lastPrinted>
  <dcterms:created xsi:type="dcterms:W3CDTF">2024-09-03T10:11:44Z</dcterms:created>
  <dcterms:modified xsi:type="dcterms:W3CDTF">2024-09-03T10:11:46Z</dcterms:modified>
</cp:coreProperties>
</file>