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DE57A-BC9E-4151-AEB5-3E0FAD52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8CE05-D8BD-4012-902A-4E570AD6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106B8-25F7-40B0-8234-4A1F0409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936A0-7044-47CE-98C1-54B4116B4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9E627-34F3-49BC-9F62-8A533B16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BD8625-773C-47E1-A487-FD3E803B3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FF855-6E34-4530-B3F4-31CD21767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2BB5F-0E2B-4743-A976-8DD1BEF7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93055-D6D0-40C3-9DBC-20451FF7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B7E00-012C-478A-BA40-6C2B9327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04659-8779-4C7E-B008-55BD3940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1111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2024年企业工作流程改进方案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现有工作流程分析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变革管理和员工培训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随着市场竞争的加剧，企业需要不断优化工作流程，提高工作效率，以降低成本、缩短项目周期、提升客户满意度。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市场环境和客户需求不断变化，企业需要灵活调整工作流程，以适应这些变化并抓住市场机遇。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改进工作流程有助于企业发现潜在的问题和瓶颈，从而推动技术创新、管理创新，提升企业的核心竞争力。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改进方案涉及企业内部各个部门之间的协作和沟通，打破部门壁垒，促进信息共享和资源整合。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针对企业现有的工作流程进行全面梳理和分析，找出瓶颈和问题，提出优化和改进措施。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结合先进的信息技术和智能化工具，推动工作流程的自动化、数字化和智能化，提高工作效率和质量。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通过培训和教育，提高员工对改进方案的认识和理解，增强其执行力和创新能力，为企业发展注入新的活力。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改进方案的范围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现有工作流程分析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企业现有工作流程包括需求收集、项目立项、资源分配、任务执行、质量监控和结项评估等环节。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流程环节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流程涉及市场部、研发部、生产部、质量部等多个部门协同工作。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企业已采用部分信息化手段，如ERP、CRM等系统支持流程运作。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现有流程环节过多，导致项目执行周期长，效率低下。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部门间沟通不畅，存在信息孤岛现象，影响整体流程效率。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部门协同不足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虽然已采用部分信息化手段，但系统间集成度不高，数据共享不足。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通过合并、删减部分非关键流程环节，提高流程执行效率。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建立跨部门协作机制，打破信息孤岛，提高整体协同效率。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加强部门协同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通过引入先进的信息化技术，如大数据、人工智能等，提高流程自动化程度和数据共享水平。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提升信息化水平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流程优化的潜力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根据分析结果，重新设计工作流程，简化流程步骤，提高流程效率。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对现有工作流程进行全面分析，识别瓶颈和问题所在，提出优化建议。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制定标准化的操作规范和流程制度，确保工作的一致性和高效性。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流程优化和再造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引入自动化软件和机器人，替代重复性、繁琐的人工操作，提高工作效率。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采用数据分析技术，对工作流程数据进行深入挖掘和分析，发现问题并提供改进建议。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引入协作软件和平台，加强团队之间的沟通和协作，促进信息共享和协同工作。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引入新的技术和工具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建立有效的沟通机制，采用多种沟通方式，如会议、报告、邮件等，确保信息的及时传递和准确理解。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加强员工的培训和教育，提高员工的技能水平和综合素质，为工作流程的改进提供有力支持。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根据工作流程的需要，调整组织结构，优化人员配置，提高工作效率。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改进组织结构和沟通方式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实施计划和时间表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调研与诊断（2024年…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对企业现有工作流程进行全面调研，识别存在的问题和瓶颈。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设计与规划（2024年…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基于调研结果，设计新的工作流程，并进行详细的规划，包括流程优化、系统升级等方面。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开发与测试（2024年…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组织技术团队进行新流程的开发和测试，确保新流程的稳定性和可靠性。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培训与推广（2024年…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对员工进行新流程的培训，确保他们熟练掌握新流程的操作方法。同时，通过内部宣传和推广，提高员工对新流程的认同度和参与度。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实施与监控（2024年…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正式启动新流程，并建立监控机制，持续跟踪新流程的运行情况，及时发现问题并进行调整。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实施步骤和时间表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组建专门的项目团队，包括项目经理、流程设计师、开发人员、测试人员等。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采购或租赁所需的硬件设备和软件系统，如服务器、存储设备、数据库软件等。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组织专业的培训机构或内部培训师对员工进行新流程的培训。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根据项目规模和实施周期，制定合理的项目预算，包括人力成本、设备采购或租赁费用、培训费用等。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资源需求和预算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https://d.book118.com/278111111042006027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2024-09-05T01:45:11.133</cp:lastPrinted>
  <dcterms:created xsi:type="dcterms:W3CDTF">2024-09-04T17:45:11Z</dcterms:created>
  <dcterms:modified xsi:type="dcterms:W3CDTF">2024-09-04T17:45:13Z</dcterms:modified>
</cp:coreProperties>
</file>