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01F465-20F2-4863-A300-EAB4414BE8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21A4B8-B3DB-4488-92A1-BF621EE8B3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D8412D-A385-4215-A45B-32883D6056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6FFD3B-FC01-464A-85D9-D5927D3108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DF6F38-5575-43A7-94FA-A1AA4D89C3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994A23-62E1-4ABE-A67F-30A8A6FC25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8844892-C275-44FB-A070-5A4AE87AEC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C75BA0-400B-4CB0-9856-287CE13C62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777C2F-34BC-457D-93EB-C329767ADF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4C245C-C96E-44E2-83CE-D90F974DD2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2704B0-35DA-40BB-A7FC-9824265FB1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811212103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《外卖行业的分析》ppt课件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外卖行业概述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外卖市场现状分析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外卖行业商业模式分析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外卖行业的发展趋势与挑战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外卖行业的政策环境分析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外卖行业的案例研究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外卖行业概述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外卖行业的定义与分类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外卖行业是指通过互联网平台，为消费者提供餐饮外送服务的行业。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按照服务范围，外卖行业可以分为本地外卖和跨城外卖；按照配送方式，可以分为自配送和第三方配送。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2008年左右，随着互联网技术的发展，外卖平台开始出现，但服务范围和品种有限。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2013年至2018年，随着智能手机的普及和移动互联网的发展，外卖行业迅速壮大，各大外卖平台涌现。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高速发展阶段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2019年至今，外卖行业进入竞争与整合阶段，头部平台通过资本运作和品牌建设巩固市场地位。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竞争与整合阶段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外卖行业的发展历程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消费者可以足不出户享受美食，节省时间和精力。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便捷性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外卖平台提供多种餐饮选择，满足不同口味和需求。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多样性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外卖行业的特点与优势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40684" y="1569551"/>
            <a:ext cx="3418416" cy="407348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51615" y="2379250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03256" y="1797082"/>
            <a:ext cx="1348359" cy="1019157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420201" y="5637371"/>
            <a:ext cx="826770" cy="46034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346696" y="4534330"/>
            <a:ext cx="1348359" cy="1019157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10170" y="2701925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087620" y="3214540"/>
            <a:ext cx="1139293" cy="113929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外卖行业的特点与优势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1262052" y="1991277"/>
            <a:ext cx="630767" cy="630767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5705598" y="4728631"/>
            <a:ext cx="630555" cy="630555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291556" y="4966363"/>
            <a:ext cx="1154900" cy="1591889"/>
          </a:xfrm>
          <a:custGeom>
            <a:rect l="l" t="t" r="r" b="b"/>
            <a:pathLst>
              <a:path w="1154900" h="1591889">
                <a:moveTo>
                  <a:pt x="0" y="0"/>
                </a:moveTo>
                <a:lnTo>
                  <a:pt x="0" y="1591889"/>
                </a:lnTo>
                <a:lnTo>
                  <a:pt x="1154900" y="1591889"/>
                </a:lnTo>
                <a:lnTo>
                  <a:pt x="1154900" y="1303164"/>
                </a:lnTo>
                <a:lnTo>
                  <a:pt x="288725" y="1303164"/>
                </a:lnTo>
                <a:lnTo>
                  <a:pt x="288725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 rot="-10800000">
            <a:off x="10781066" y="205192"/>
            <a:ext cx="1154900" cy="1591889"/>
          </a:xfrm>
          <a:custGeom>
            <a:rect l="l" t="t" r="r" b="b"/>
            <a:pathLst>
              <a:path w="1154900" h="1591889">
                <a:moveTo>
                  <a:pt x="0" y="0"/>
                </a:moveTo>
                <a:lnTo>
                  <a:pt x="0" y="1591889"/>
                </a:lnTo>
                <a:lnTo>
                  <a:pt x="1154900" y="1591889"/>
                </a:lnTo>
                <a:lnTo>
                  <a:pt x="1154900" y="1303164"/>
                </a:lnTo>
                <a:lnTo>
                  <a:pt x="288725" y="1303164"/>
                </a:lnTo>
                <a:lnTo>
                  <a:pt x="288725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5" name="Group 35"/>
          <p:cNvGrpSpPr/>
          <p:nvPr/>
        </p:nvGrpSpPr>
        <p:grpSpPr>
          <a:xfrm>
            <a:off x="7581403" y="1797082"/>
            <a:ext cx="3111273" cy="3664926"/>
            <a:chOff x="7581403" y="1797082"/>
            <a:chExt cx="3111273" cy="3664926"/>
          </a:xfrm>
        </p:grpSpPr>
        <p:sp>
          <p:nvSpPr>
            <p:cNvPr id="36" name="TextBox 36"/>
            <p:cNvSpPr txBox="1"/>
            <p:nvPr/>
          </p:nvSpPr>
          <p:spPr>
            <a:xfrm>
              <a:off x="7581403" y="1797082"/>
              <a:ext cx="3111273" cy="366492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03200" lvl="0" indent="-203200">
                <a:lnSpc>
                  <a:spcPct val="80000"/>
                </a:lnSpc>
                <a:buFont typeface="Arial"/>
                <a:buChar char="•"/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高效性：通过智能调度系统和大数据分析，外卖平台能够实现快速配送。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降低商家运营成本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外卖平台提供线上营销和配送服务，降低商家人力和物力成本。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提高消费者满意度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外卖平台提供个性化服务和优质配送体验，提高消费者满意度。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促进就业和经济增长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外卖行业的发展创造了大量就业机会，拉动了经济增长。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外卖行业的特点与优势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外卖市场现状分析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外卖市场规模持续扩大，增长趋势明显。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近年来，随着人们生活节奏的加快和消费习惯的改变，外卖市场呈现出快速增长的态势。据统计数据显示，外卖市场的规模逐年扩大，增长率保持在较高水平。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外卖市场规模与增长趋势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外卖市场的主要参与者包括传统餐饮企业、新兴外卖平台和个体户。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餐饮企业通过自建外卖平台或与第三方外卖平台合作，将业务拓展至线上。新兴外卖平台如美团、饿了么等凭借技术优势和庞大的用户群体迅速崛起。此外，还有大量个体户和小微商家通过外卖平台提供服务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外卖市场的主要参与者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外卖市场的消费者群体以年轻人、白领和学生为主。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年轻人、白领和学生是外卖市场的主要消费群体。他们通常工作或学习忙碌，对外卖服务的需求较大。此外，随着移动互联网的普及，越来越多的人开始习惯于在线订购外卖。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969" r="25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外卖市场的消费者群体分析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外卖行业商业模式分析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平台化模式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外卖平台作为第三方，连接商家和消费者，提供交易服务，并从中获取佣金或广告费。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自营模式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外卖平台自己采购食材、制作食品，并通过自己的配送体系进行配送。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加盟模式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外卖平台通过加盟的方式，将品牌和经营模式授权给加盟商，从而获得加盟费和利润分成。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外卖平台的商业模式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https://d.book118.com/278112121031006031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2024-09-08T01:07:15.416</cp:lastPrinted>
  <dcterms:created xsi:type="dcterms:W3CDTF">2024-09-07T17:07:15Z</dcterms:created>
  <dcterms:modified xsi:type="dcterms:W3CDTF">2024-09-07T17:07:17Z</dcterms:modified>
</cp:coreProperties>
</file>