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B5E77-068C-4296-8D32-42B04DB14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04D12-E680-4B41-8CAE-DC70D1B23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B7C88-E304-4817-975D-6A4D09ACE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82455-A4B2-4869-8F6D-F89868794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7ACAC8-3844-4F52-B488-58A7F64D4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914AA5-861B-4B7A-A489-C82510E74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1EDD8F-D91C-4764-A25D-A9A55F934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F36AE-E4E2-4EE3-BCC9-2F42471CA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579D9-5EAF-419C-B1CD-16FA4C92E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CB31B-A1C2-4545-9373-A1824919D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E6583-5725-48F6-9AA7-A4332CAC6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12140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合同法中的合同附生效条件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合同附生效条件概述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合同附生效条件的类型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合同附生效条件的成立与变更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合同附生效条件履行与解除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合同附生效条件争议解决机制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典型案例分析与风险防范建议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合同附生效条件概述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合同附生效条件是一种附条件的民事法律行为，其性质属于意定条件，即当事人自愿约定的条件。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合同附生效条件是指在合同中约定一定的条件，只有当该条件成就时，合同才产生法律效力。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法律效力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当合同所附的生效条件成就时，合同产生法律效力，当事人应当按照合同约定履行义务；若条件不成就，则合同不生效，当事人无需履行合同义务。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合同附生效条件可以保护当事人的利益，确保合同在特定条件下才能生效，从而避免不必要的风险和损失。同时，它也有助于促进交易的灵活性和便捷性。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合同附生效条件适用于各种合同类型，如买卖合同、租赁合同、借款合同等。它可以适用于合同的全部或部分条款，具体取决于当事人的约定。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所附的生效条件必须合法、合理且与合同目的相符。若条件违反法律、行政法规的强制性规定或公序良俗，或者与合同目的相悖，则该条件无效。此外，对于某些特殊类型的合同（如劳动合同、消费者权益保护合同等），法律可能对附生效条件有特别规定或限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适用范围及限制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合同附生效条件的类型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根据双方当事人的意愿，在合同中自由设定生效条件。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当事人自由约定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约定条件成就时，合同生效；条件不成就时，合同不生效。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条件成就与否决定合同效力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约定条件必须符合法律规定，且应当明确、具体，避免产生歧义。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约定条件需合法、明确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约定条件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405" b="44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法定条件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法律规定的生效条件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根据法律规定，某些合同必须满足特定的生效条件才能产生法律效力。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法定条件具有强制性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当事人必须遵守法律规定的生效条件，否则合同无效。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法定条件的种类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包括行政许可、审批、登记等不同类型的法定条件。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000" b="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当事人需遵守法律规定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在设定混合条件时，当事人必须遵守法律的相关规定，确保条件的合法性和有效性。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约定与法定相结合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混合条件是当事人约定与法律规定的结合，既包含约定条件也包含法定条件。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条件成就的多重性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混合条件的成就需要同时满足约定条件和法定条件。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合同附生效条件的成立与变更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合同双方必须就附生效条件达成合意，且该条件不违反法律、行政法规的强制性规定。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双方合意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明确条件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附生效条件必须明确、具体，不能含糊不清或存在歧义。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附生效条件应当是未来可能发生的事实，而非已经发生或确定不会发生的事实。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成立要件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合同双方可以通过协商一致的方式变更附生效条件。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协商一致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在符合法律规定的情况下，一方当事人可以请求人民法院或仲裁机构变更附生效条件。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法定变更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变更附生效条件应当遵循合同变更的一般程序，如书面通知、办理批准、登记等手续。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程序要求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变更方式及程序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https://d.book118.com/278112140106006036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2024-09-16T02:35:23.486</cp:lastPrinted>
  <dcterms:created xsi:type="dcterms:W3CDTF">2024-09-15T18:35:23Z</dcterms:created>
  <dcterms:modified xsi:type="dcterms:W3CDTF">2024-09-15T18:35:25Z</dcterms:modified>
</cp:coreProperties>
</file>