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736D7-BB96-41CD-A7DC-F7F93DFA7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C0889-0B60-4457-8892-48068B274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28C32-7CA6-4CF2-8F1B-32CDC9D4E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CB47D-AE10-4317-A20D-340AACF1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BE227F-270D-49E9-A0F9-D415E70C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6647C-AD74-47D1-A0DF-A5AB4F99F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5B3AF7-5190-408A-8798-4065C9802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47750-DD54-4870-AF27-1B79E2CD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92AB9-80C8-4D65-AA21-1E7054769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8F7D3-64AF-4818-95E5-3E720404D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6187A6-8B80-43BA-831F-6A3A93D0C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13024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量成本管理与成本控制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量成本管理与成本控制关系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企业实施量成本管理与成本控制现状与挑战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提升企业量成本管理与成本控制水平的建议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量成本管理与成本控制是企业经营管理中的重要环节，旨在通过合理的管理和控制手段，降低企业运营过程中的成本支出，提高企业的盈利能力和市场竞争力。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随着市场竞争的日益激烈和消费者需求的不断变化，企业面临着越来越大的成本压力。为了保持竞争优势并实现可持续发展，企业必须加强量成本管理与成本控制，提高资源利用效率，降低不必要的浪费和支出。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本次汇报将涵盖量成本管理与成本控制的基本概念、原则和方法，以及在企业实践中的应用和效果评估。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汇报将重点介绍量成本管理与成本控制的核心思想、关键措施和成功案例，旨在为企业管理人员提供有益的参考和借鉴。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446" b="1644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同时，汇报还将探讨当前量成本管理与成本控制面临的挑战和问题，以及未来发展趋势和展望，为企业制定有效的成本管理策略提供思路和方向。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087" b="11087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10" r="1001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量成本是与产品或服务数量直接相关的成本，随产量或销售量的变化而变化。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根据成本性态，量成本可分为变动成本和固定成本。变动成本随产量或销售量的增减而成正比例变化；固定成本在一定产量或销售量范围内保持不变。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82" r="142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量成本管理应涵盖企业生产经营的全过程，包括产品设计、采购、生产、销售等各个环节。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量成本管理应以提高经济效益为中心，通过降低成本、增加收入等方式实现企业价值最大化。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效益性原则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量成本管理应明确各部门、各岗位的职责和权限，确保责权利相统一，形成有效的激励和约束机制。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责权利相结合原则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75" r="10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提升企业管理水平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量成本管理是企业内部管理的重要组成部分，通过加强量成本管理，可以推动企业整体管理水平的提升。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提高企业经济效益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通过降低量成本，企业可以降低成本支出，提高盈利水平，增强市场竞争力。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量成本管理有助于企业合理配置资源，提高资源利用效率，实现可持续发展。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量成本管理重要性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成本控制方法与策略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标准成本法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通过制定标准成本，将实际成本与标准成本进行比较，分析成本差异并采取相应措施。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目标成本法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在产品设计阶段设定目标成本，通过价值工程分析等方法降低成本以实现目标利润。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作业成本法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以作业为核算对象，通过成本动因分析，追溯产品成本形成的过程和原因。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成本控制方法介绍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从产品设计、原材料采购等源头环节入手，降低产品成本。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优化生产流程、提高生产效率、减少浪费等过程控制措施。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对实际成本进行核算、分析和考核，及时发现问题并采取措施。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成本控制策略分析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通过精益生产、持续改进和全员参与等方式降低生产成本，提高产品质量和生产效率。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丰田生产方式（TPS）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通过直销模式降低库存成本和销售渠道费用，实现低成本运营。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戴尔直销模式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通过采用单一机型、提高飞机利用率、降低维护成本等策略实现低成本运营。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西南航空低成本战略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成本控制实践案例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https://d.book118.com/278113024013006033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2024-09-10T21:00:50.860</cp:lastPrinted>
  <dcterms:created xsi:type="dcterms:W3CDTF">2024-09-10T13:00:50Z</dcterms:created>
  <dcterms:modified xsi:type="dcterms:W3CDTF">2024-09-10T13:00:53Z</dcterms:modified>
</cp:coreProperties>
</file>