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F8D86-2162-409E-8BB5-195A79F51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712299-7503-47E3-8D02-780E9F8D6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2804C-FF36-4D1D-8719-1F0946215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F7D60A-2EFC-4AFA-AC34-7849F12C9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3228A3-BD9F-464E-BB79-091EA8610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BB3524-55DD-44A7-AF77-77C6FDA3D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F52148-224F-445B-A8BD-62C65A9FB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63CA85-59E5-409E-BE5A-61C0318B8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512EA2-16DF-4D80-9692-769FE9CFD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4F81F-FB40-49D8-9EFD-928A08822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16A6EF-377C-4307-BBF1-FA5611722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15010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产品的品牌策略与包装策略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品牌策略概述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目标市场与品牌定位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品牌形象塑造与传播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包装策略概述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包装设计与创新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包装与品牌形象一致性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评估调整及未来趋势预测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品牌策略概述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品牌是一种名称、术语、设计、符号或其他特征，用于区分一个卖家的产品或服务与其他卖家的产品或服务。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品牌价值是消费者对品牌的整体印象和感受，包括品牌知名度、品牌忠诚度、品质认知、品牌联想等。品牌价值高的产品通常更容易获得消费者的信任和认可，从而提高市场份额和销售额。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品牌价值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品牌定义与价值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通过品牌策略，企业可以将产品信息更有效地传达给目标消费者，提高产品的认知度和知名度。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提升产品认知度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品牌策略有助于塑造独特的品牌形象，使消费者在购买决策中更容易识别和记住该品牌。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塑造品牌形象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品牌是消费者信任的重要保证。通过一致的品牌传播和优质的产品或服务，企业可以赢得消费者的信任和忠诚度。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增强消费者信任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品牌策略重要性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苹果（Apple）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苹果公司以创新、设计和用户体验为核心，成功塑造了高端、时尚、科技的品牌形象。其产品不仅在功能上领先，还在设计和用户体验方面达到了行业标杆。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谷歌（Google）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谷歌作为全球最大的搜索引擎公司，通过不断创新和提供优质服务，赢得了用户的信任和认可。其品牌代表着创新、可靠和智能。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星巴克（Starbucks）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星巴克通过提供优质的咖啡和舒适的用餐环境，成功塑造了高端、时尚、社交的品牌形象。其品牌体验不仅局限于产品本身，还延伸到了店铺设计、音乐选择、员工服务等各个方面。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成功品牌案例分析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目标市场与品牌定位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地域细分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根据不同地域的消费者需求、文化背景和消费习惯进行市场细分。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人口统计细分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根据年龄、性别、职业、收入等人口统计特征进行市场细分。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心理细分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根据消费者的生活方式、价值观、个性等心理因素进行市场细分。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目标市场细分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强调产品的独特属性或功能，与竞争对手区分开来。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产品属性定位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通过唤起消费者的情感共鸣，建立品牌与消费者之间的情感联系。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情感定位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将品牌与某种价值观或信念相联系，吸引具有相同价值观的消费者。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价值观定位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品牌定位策略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了解消费者对产品或品牌的认知过程，以便更好地传递品牌信息。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认知心理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542" r="754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探究消费者的情感需求，通过品牌形象和营销活动激发消费者的积极情感。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情感心理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分析消费者的购买决策过程，以便在关键时刻提供有针对性的营销支持。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行为心理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消费者心理洞察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品牌形象塑造与传播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VI系统设计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统一的视觉识别元素，包括字体、色彩、图形等，形成独特的品牌形象。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包装设计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与品牌形象相符，突出产品特点，提升产品附加值。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Logo设计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简洁明了，易于识别和记忆，传达品牌的核心价值和特点。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795" r="1479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品牌视觉识别设计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优质产品和服务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提供高品质的产品和优质的服务，赢得消费者的信任和口碑。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KOL合作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与意见领袖、网红等合作，借助其影响力和粉丝基础进行品牌传播。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客户评价管理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鼓励消费者分享购买体验和感受，及时回应和处理负面评价。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品牌口碑营销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线上媒体投放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利用社交媒体、搜索引擎、新闻网站等线上渠道进行广告投放和内容营销。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线下活动推广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举办发布会、展览、促销活动等线下活动，增强品牌曝光度和互动性。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跨渠道整合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将线上线下的营销手段相结合，形成互补和协同效应，提升品牌传播效果。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线上线下整合传播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包装策略概述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https://d.book118.com/278115010020006027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2024-09-04T18:33:49.141</cp:lastPrinted>
  <dcterms:created xsi:type="dcterms:W3CDTF">2024-09-04T10:33:49Z</dcterms:created>
  <dcterms:modified xsi:type="dcterms:W3CDTF">2024-09-04T10:33:51Z</dcterms:modified>
</cp:coreProperties>
</file>