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5090F-8FF0-437A-8120-58C0616C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DB9AA-1F52-4423-8D2D-8F5746EB1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9460-3C9B-4D17-8FF3-DF5A9BB1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45BE2-C365-4BBD-B5E6-10CB93BF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ACBF8-2145-4ACE-8248-AF9BBB0C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960B0-4527-4E07-A5D4-7CEE21A3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65F16-0183-4EA3-8733-58C4833F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A637D-6CC8-4CA1-9EC8-E3C1673E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25E55-DB13-444F-B67B-94D850A0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97498-76B0-4D4F-B090-AAF99E77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4D6B8-643F-434D-81B8-F9C1A691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60111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盐酸戊乙奎醚在麻醉领域应用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盐酸戊乙奎醚在麻醉中的应用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盐酸戊乙奎醚与其他麻醉药物的比较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盐酸戊乙奎醚的副作用与处理方法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盐酸戊乙奎醚在麻醉领域的前景展望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盐酸戊乙奎醚是一种选择性抗胆碱药物，通过阻断M胆碱受体发挥药理作用。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剂型与给药方式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盐酸戊乙奎醚有多种剂型，如注射剂、片剂等，可通过口服或注射给药。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盐酸戊乙奎醚在光照、湿度等条件下稳定，不易发生变质。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通过阻断M胆碱受体，抑制乙酰胆碱对平滑肌、腺体和神经节的作用，从而发挥抗胆碱作用。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抗胆碱作用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盐酸戊乙奎醚可扩张血管，改善微循环，减轻组织器官的缺血、缺氧状态。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改善微循环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抑制唾液腺、呼吸道腺体分泌，减少呼吸道阻力，有助于保持呼吸道通畅。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抑制腺体分泌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适用于需要麻醉或术后镇静的患者，尤其适用于老年人和儿童等特殊人群。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对盐酸戊乙奎醚过敏的患者禁用，患有青光眼、前列腺肥大、幽门梗阻等疾病的患者慎用。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适用人群与禁忌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盐酸戊乙奎醚在麻醉中的应用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523" b="115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使用盐酸戊乙奎醚作为术前用药时，应严格掌握用药剂量和时间，避免与其他药物相互作用。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盐酸戊乙奎醚可以作为术前用药，用于缓解患者紧张、焦虑等情绪，减少呼吸道分泌物，降低支气管痉挛的风险。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通常在麻醉诱导前30分钟至1小时内，通过肌肉注射或静脉注射的方式给药。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盐酸戊乙奎醚可以与麻醉药物联合使用，用于维持手术过程中的麻醉深度，减轻手术刺激引起的应激反应。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维持麻醉深度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盐酸戊乙奎醚具有一定的呼吸抑制作用，应密切监测患者的呼吸状况，及时调整用药剂量和呼吸机参数。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盐酸戊乙奎醚对心血管系统有一定的影响，应关注患者的心率、血压等指标，及时处理异常情况。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术中维持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盐酸戊乙奎醚可以缩短患者的苏醒时间，促进患者术后恢复。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苏醒时间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05" b="1660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盐酸戊乙奎醚可以预防术后恶心呕吐等不良反应，减轻患者的痛苦。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盐酸戊乙奎醚可以与其他镇痛药物联合使用，用于术后疼痛管理，提高患者的舒适度。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盐酸戊乙奎醚与其他麻醉药物的比较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https://d.book118.com/278116011102006027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2024-09-05T15:05:56.833</cp:lastPrinted>
  <dcterms:created xsi:type="dcterms:W3CDTF">2024-09-05T07:05:56Z</dcterms:created>
  <dcterms:modified xsi:type="dcterms:W3CDTF">2024-09-05T07:05:58Z</dcterms:modified>
</cp:coreProperties>
</file>