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2B6F6-D41F-477B-88CF-923AB2BB5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CD2AC-C317-4E3B-BF51-B546855F9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C3099-B604-41ED-AA3D-B237F9984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BF1B4-D6DF-4141-B9BA-0D323BC69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C1FA3F-D230-477B-99AD-4C7470A76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EA4E28-DA54-4F03-B57B-555E96479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4A9E44-6CCA-4D65-9B48-6FF8DF898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DC897-1D5C-4A06-89D6-F75F42B30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CD41E-201C-42A3-9562-05C6B752D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DDB18-7A82-4ACF-A128-34B4F94EE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79A1F-1944-4D03-B758-CDB20D6D4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341" r:id="rId2"/>
    <p:sldLayoutId id="2147491342" r:id="rId3"/>
    <p:sldLayoutId id="2147491343" r:id="rId4"/>
    <p:sldLayoutId id="2147491344" r:id="rId5"/>
    <p:sldLayoutId id="2147491345" r:id="rId6"/>
    <p:sldLayoutId id="2147491346" r:id="rId7"/>
    <p:sldLayoutId id="2147491347" r:id="rId8"/>
    <p:sldLayoutId id="2147491348" r:id="rId9"/>
    <p:sldLayoutId id="2147491349" r:id="rId10"/>
    <p:sldLayoutId id="214749135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1606701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金色的草地PPT课件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课件封面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课件简介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课件内容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教学反思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课件总结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课件封面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918" name="对角圆角矩形 52"/>
          <p:cNvSpPr/>
          <p:nvPr>
            <p:custDataLst>
              <p:tags r:id="rId2"/>
            </p:custDataLst>
          </p:nvPr>
        </p:nvSpPr>
        <p:spPr>
          <a:xfrm>
            <a:off x="608330" y="1457198"/>
            <a:ext cx="5253310" cy="127948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53"/>
          <p:cNvSpPr/>
          <p:nvPr>
            <p:custDataLst>
              <p:tags r:id="rId3"/>
            </p:custDataLst>
          </p:nvPr>
        </p:nvSpPr>
        <p:spPr>
          <a:xfrm>
            <a:off x="608330" y="132450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54"/>
          <p:cNvSpPr/>
          <p:nvPr>
            <p:custDataLst>
              <p:tags r:id="rId4"/>
            </p:custDataLst>
          </p:nvPr>
        </p:nvSpPr>
        <p:spPr>
          <a:xfrm>
            <a:off x="1134467" y="1325169"/>
            <a:ext cx="79218" cy="1320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56"/>
          <p:cNvSpPr txBox="1"/>
          <p:nvPr>
            <p:custDataLst>
              <p:tags r:id="rId5"/>
            </p:custDataLst>
          </p:nvPr>
        </p:nvSpPr>
        <p:spPr>
          <a:xfrm>
            <a:off x="1168794" y="1510670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金色的草地PPT课件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对角圆角矩形 9"/>
          <p:cNvSpPr/>
          <p:nvPr>
            <p:custDataLst>
              <p:tags r:id="rId6"/>
            </p:custDataLst>
          </p:nvPr>
        </p:nvSpPr>
        <p:spPr>
          <a:xfrm>
            <a:off x="6323876" y="1457198"/>
            <a:ext cx="5253310" cy="127948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10"/>
          <p:cNvSpPr/>
          <p:nvPr>
            <p:custDataLst>
              <p:tags r:id="rId7"/>
            </p:custDataLst>
          </p:nvPr>
        </p:nvSpPr>
        <p:spPr>
          <a:xfrm>
            <a:off x="6323876" y="132450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11"/>
          <p:cNvSpPr/>
          <p:nvPr>
            <p:custDataLst>
              <p:tags r:id="rId8"/>
            </p:custDataLst>
          </p:nvPr>
        </p:nvSpPr>
        <p:spPr>
          <a:xfrm>
            <a:off x="6849353" y="1325169"/>
            <a:ext cx="79218" cy="1320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12"/>
          <p:cNvSpPr txBox="1"/>
          <p:nvPr>
            <p:custDataLst>
              <p:tags r:id="rId9"/>
            </p:custDataLst>
          </p:nvPr>
        </p:nvSpPr>
        <p:spPr>
          <a:xfrm>
            <a:off x="6883680" y="151727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课程目标：让学生了解金色的草地的寓意和情感表达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5"/>
          <p:cNvSpPr/>
          <p:nvPr>
            <p:custDataLst>
              <p:tags r:id="rId10"/>
            </p:custDataLst>
          </p:nvPr>
        </p:nvSpPr>
        <p:spPr>
          <a:xfrm>
            <a:off x="608330" y="3196023"/>
            <a:ext cx="5253310" cy="127948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6"/>
          <p:cNvSpPr/>
          <p:nvPr>
            <p:custDataLst>
              <p:tags r:id="rId11"/>
            </p:custDataLst>
          </p:nvPr>
        </p:nvSpPr>
        <p:spPr>
          <a:xfrm>
            <a:off x="608330" y="306333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7"/>
          <p:cNvSpPr/>
          <p:nvPr>
            <p:custDataLst>
              <p:tags r:id="rId12"/>
            </p:custDataLst>
          </p:nvPr>
        </p:nvSpPr>
        <p:spPr>
          <a:xfrm>
            <a:off x="1134467" y="3063994"/>
            <a:ext cx="79218" cy="1320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8"/>
          <p:cNvSpPr txBox="1"/>
          <p:nvPr>
            <p:custDataLst>
              <p:tags r:id="rId13"/>
            </p:custDataLst>
          </p:nvPr>
        </p:nvSpPr>
        <p:spPr>
          <a:xfrm>
            <a:off x="1168794" y="325609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课程名称：金色的草地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对角圆角矩形 14"/>
          <p:cNvSpPr/>
          <p:nvPr>
            <p:custDataLst>
              <p:tags r:id="rId14"/>
            </p:custDataLst>
          </p:nvPr>
        </p:nvSpPr>
        <p:spPr>
          <a:xfrm>
            <a:off x="6323876" y="3196023"/>
            <a:ext cx="5253310" cy="127948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对角圆角矩形 18"/>
          <p:cNvSpPr/>
          <p:nvPr>
            <p:custDataLst>
              <p:tags r:id="rId15"/>
            </p:custDataLst>
          </p:nvPr>
        </p:nvSpPr>
        <p:spPr>
          <a:xfrm>
            <a:off x="6323876" y="306333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直角三角形 19"/>
          <p:cNvSpPr/>
          <p:nvPr>
            <p:custDataLst>
              <p:tags r:id="rId16"/>
            </p:custDataLst>
          </p:nvPr>
        </p:nvSpPr>
        <p:spPr>
          <a:xfrm>
            <a:off x="6849353" y="3063994"/>
            <a:ext cx="79218" cy="1320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文本框 20"/>
          <p:cNvSpPr txBox="1"/>
          <p:nvPr>
            <p:custDataLst>
              <p:tags r:id="rId17"/>
            </p:custDataLst>
          </p:nvPr>
        </p:nvSpPr>
        <p:spPr>
          <a:xfrm>
            <a:off x="6883680" y="325609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课程内容：包括课文解读、作者介绍、主题分析等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对角圆角矩形 15"/>
          <p:cNvSpPr/>
          <p:nvPr>
            <p:custDataLst>
              <p:tags r:id="rId18"/>
            </p:custDataLst>
          </p:nvPr>
        </p:nvSpPr>
        <p:spPr>
          <a:xfrm>
            <a:off x="608330" y="4934848"/>
            <a:ext cx="5253310" cy="127948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对角圆角矩形 16"/>
          <p:cNvSpPr/>
          <p:nvPr>
            <p:custDataLst>
              <p:tags r:id="rId19"/>
            </p:custDataLst>
          </p:nvPr>
        </p:nvSpPr>
        <p:spPr>
          <a:xfrm>
            <a:off x="608330" y="480149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直角三角形 17"/>
          <p:cNvSpPr/>
          <p:nvPr>
            <p:custDataLst>
              <p:tags r:id="rId20"/>
            </p:custDataLst>
          </p:nvPr>
        </p:nvSpPr>
        <p:spPr>
          <a:xfrm>
            <a:off x="1134467" y="4797538"/>
            <a:ext cx="79218" cy="1320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文本框 27"/>
          <p:cNvSpPr txBox="1"/>
          <p:nvPr>
            <p:custDataLst>
              <p:tags r:id="rId21"/>
            </p:custDataLst>
          </p:nvPr>
        </p:nvSpPr>
        <p:spPr>
          <a:xfrm>
            <a:off x="1168794" y="499492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课程类型：语文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对角圆角矩形 22"/>
          <p:cNvSpPr/>
          <p:nvPr>
            <p:custDataLst>
              <p:tags r:id="rId22"/>
            </p:custDataLst>
          </p:nvPr>
        </p:nvSpPr>
        <p:spPr>
          <a:xfrm>
            <a:off x="6323876" y="4934848"/>
            <a:ext cx="5253310" cy="127948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23"/>
          <p:cNvSpPr/>
          <p:nvPr>
            <p:custDataLst>
              <p:tags r:id="rId23"/>
            </p:custDataLst>
          </p:nvPr>
        </p:nvSpPr>
        <p:spPr>
          <a:xfrm>
            <a:off x="6323876" y="480149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24"/>
          <p:cNvSpPr/>
          <p:nvPr>
            <p:custDataLst>
              <p:tags r:id="rId24"/>
            </p:custDataLst>
          </p:nvPr>
        </p:nvSpPr>
        <p:spPr>
          <a:xfrm>
            <a:off x="6849353" y="4797538"/>
            <a:ext cx="79218" cy="132029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25"/>
          <p:cNvSpPr txBox="1"/>
          <p:nvPr>
            <p:custDataLst>
              <p:tags r:id="rId25"/>
            </p:custDataLst>
          </p:nvPr>
        </p:nvSpPr>
        <p:spPr>
          <a:xfrm>
            <a:off x="6883680" y="499492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课程时间：2023年4月10日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作者</a:t>
            </a:r>
            <a:endParaRPr lang="zh-CN" altLang="en-US"/>
          </a:p>
        </p:txBody>
      </p:sp>
      <p:sp>
        <p:nvSpPr>
          <p:cNvPr id="104900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创作背景：1927年，普里什文在俄罗斯南部旅行时，被当地的自然风光和民俗风情所吸引，创作了这篇散文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作品特点：以儿童的视角，描绘了金色草地的美丽景色和儿童的天真烂漫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苏联作家：米哈伊尔·普里什文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作品：《金色的草地》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适用对象</a:t>
            </a:r>
            <a:endParaRPr lang="zh-CN" altLang="en-US"/>
          </a:p>
        </p:txBody>
      </p:sp>
      <p:sp>
        <p:nvSpPr>
          <p:cNvPr id="1049058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幼儿园、小学低年级学生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教师和家长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儿童文学爱好者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教育机构和图书馆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课件简介</a:t>
            </a:r>
            <a:endParaRPr lang="zh-CN" altLang="en-US"/>
          </a:p>
        </p:txBody>
      </p:sp>
      <p:sp>
        <p:nvSpPr>
          <p:cNvPr id="104910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内容概述</a:t>
            </a:r>
            <a:endParaRPr lang="zh-CN" altLang="en-US"/>
          </a:p>
        </p:txBody>
      </p:sp>
      <p:sp>
        <p:nvSpPr>
          <p:cNvPr id="1049148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主题：金色的草地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内容：介绍金色草地的自然景观、人文历史和生态价值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目的：让学生了解金色草地的独特魅力，激发他们对自然和生态保护的兴趣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教学方法：采用多媒体教学，结合图片、视频和互动问答等方式进行讲解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20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学习作者运用语言的技巧，提高语言表达能力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培养热爱自然、热爱生活的情感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理解课文内容，掌握课文主题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学习作者观察事物的方法，提高观察能力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49264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阅读理解：引导学生阅读课文，理解课文内容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讨论交流：组织学生进行讨论，交流学习心得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实践操作：让学生动手操作，实践课文中的知识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总结反思：引导学生总结学习内容，反思学习过程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4930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https://d.book118.com/278116067017006023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金色的草地PPT课件</vt:lpstr>
      <vt:lpstr>目录</vt:lpstr>
      <vt:lpstr>课件封面</vt:lpstr>
      <vt:lpstr>标题</vt:lpstr>
      <vt:lpstr>作者</vt:lpstr>
      <vt:lpstr>适用对象</vt:lpstr>
      <vt:lpstr>课件简介</vt:lpstr>
      <vt:lpstr>内容概述</vt:lpstr>
      <vt:lpstr>教学目标</vt:lpstr>
      <vt:lpstr>教学方法</vt:lpstr>
      <vt:lpstr>课件内容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2024-08-29T12:40:38.933</cp:lastPrinted>
  <dcterms:created xsi:type="dcterms:W3CDTF">2024-08-29T04:40:38Z</dcterms:created>
  <dcterms:modified xsi:type="dcterms:W3CDTF">2024-08-29T04:40:41Z</dcterms:modified>
</cp:coreProperties>
</file>