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F3C8F5-F88B-4C96-A9C2-6135D1E1D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F0788-5857-429B-AC97-3E4515C5E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A66D6A-8ED1-44FA-96CD-3409E3D04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B57131-46CF-47EF-AA3A-92498CB7F3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DF7BD3-F012-4547-B772-F8DAB2C06C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1CA25-F74E-44D3-B893-1C2FF70FDD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4FB42-B4E0-4FF6-B5F9-BFCEAEB4F9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FEE08-565E-4287-B8FA-DB40ACC61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410C2-6153-4006-9822-3D3769525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6437D-0123-4E9F-A3E8-7D154C24D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9B908-FCB8-49D7-B438-DBFF0FE8B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16137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智慧养老医疗领域跨界创新的方向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智慧养老概述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医疗领域跨界创新趋势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智慧养老与医疗领域跨界融合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智慧养老在医疗领域的应用场景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智慧养老与医疗领域跨界融合的挑战与对策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未来展望与发展趋势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智慧养老概述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智慧养老的定义与背景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是指利用先进的信息技术（如大数据、物联网、云计算、人工智能等），通过各类传感器和智能设备，对老年人的生活与健康状况进行实时监测、分析和预警，从而为老年人提供更加个性化、便捷和高效的养老服务。</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随着全球人口老龄化趋势的加剧，以及家庭结构的变化和医疗资源的紧张，传统的养老模式已无法满足日益增长的养老需求。智慧养老作为一种新型的养老模式，正逐渐成为解决这一问题的有效途径。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00" r="5300"/>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提高养老服务质量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缓解医疗资源紧张</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促进社会和谐发展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通过智能化的监测和分析，可以更加准确地了解老年人的需求和健康状况，从而提供更加个性化、精准的服务。</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智慧养老可以实现远程医疗、健康管理等，有效缓解医疗资源紧张的问题，降低医疗成本。</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智慧养老不仅关注老年人的生活照料，还注重老年人的精神慰藉和社会参与，有利于促进社会和谐发展。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智慧养老的意义与价值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国内外智慧养老发展现状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近年来，我国政府高度重视智慧养老产业的发展，出台了一系列扶持政策，推动智慧养老产业的快速发展。目前，我国智慧养老产业已初步形成政府引导、企业主导、社会参与的多元化发展格局。</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国内发展现状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发达国家在智慧养老领域的发展相对较早，已形成了较为成熟的产业链和商业模式。例如，日本在智慧养老领域注重技术创新和应用拓展，通过智能家居、可穿戴设备等手段为老年人提供更加便捷的生活服务；美国在智慧养老领域则更加注重数据分析和挖掘，利用大数据和人工智能技术为老年人提供更加个性化的健康管理方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国外发展现状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医疗领域跨界创新趋势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35" r="307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跨界创新是指通过整合不同领域的知识、技术和资源，打破行业界限，创造出新的产品、服务或商业模式。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跨界创新不仅局限于技术和产品的创新，还包括组织、管理、市场等各个方面的创新。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外延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跨界创新的内涵与外延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医疗领域跨界创新的必要性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随着人口老龄化加剧和医疗需求的多样化，传统医疗模式已无法满足市场需求，需要跨界创新来提供个性化、便捷的医疗服务。</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跨界创新可以促进医疗技术的快速发展，提高医疗服务的效率和质量。</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通过跨界创新，可以整合和优化医疗资源配置，降低医疗成本，提高医疗资源的利用效率。</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适应市场需求</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推动医疗技术进步</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优化医疗资源配置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智能化</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个性化</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融合化</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国际化</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医疗领域跨界创新的发展趋势</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未来医疗领域将更加注重与其他领域的融合，如医疗与养老、医疗与旅游、医疗与教育等，创造出更加多元化的医疗服务模式。</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基于个体差异的精准医疗将成为未来发展的重要方向，包括基因检测、个性化治疗等。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随着人工智能、大数据等技术的发展，未来医疗领域将更加注重智能化技术的应用，如智能诊断、智能治疗等。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随着全球化进程的加速，未来医疗领域的跨界创新将更加注重国际化合作与交流，推动全球医疗技术的进步与发展。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智慧养老与医疗领域跨界融合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健康老龄化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医疗资源共享</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跨领域合作</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智慧养老与医疗领域的关联性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智慧养老通过整合医疗资源，为老年人提供更加便捷、高效的医疗服务，缓解医疗资源紧张的问题。</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智慧养老和医疗领域的跨界合作，可以充分发挥各自的优势，为老年人提供更加全面、个性化的服务。</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智慧养老和医疗领域共同关注老年人的健康问题，通过预防、保健、治疗等手段，促进老年人的健康老龄化。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将医疗机构和养老机构相结合，为老年人提供医疗、康复、护理等一体化服务。</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医养结合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利用互联网、大数据等技术，为老年人提供远程医疗服务，解决看病难、看病贵等问题。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远程医疗</a:t>
            </a:r>
          </a:p>
        </p:txBody>
      </p:sp>
      <p:pic>
        <p:nvPicPr>
          <p:cNvPr id="10" name="Picture 10"/>
          <p:cNvPicPr>
            <a:picLocks noChangeAspect="1"/>
          </p:cNvPicPr>
          <p:nvPr/>
        </p:nvPicPr>
        <p:blipFill>
          <a:blip r:embed="rId3"/>
          <a:srcRect l="25292" r="25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542" b="3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通过智能设备、可穿戴设备等，对老年人的健康状况进行监测和管理，提供个性化的健康指导和服务。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智慧养老与医疗领域跨界融合的模式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智慧养老与医疗领域跨界融合的实践案例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某医院与养老院合作，建立医养结合中心，为老年人提供全面的医疗和养老服务。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某互联网公司推出远程医疗平台，为老年人提供在线咨询、问诊、购药等服务。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某健康管理公司推出智能穿戴设备，对老年人的健康状况进行实时监测和管理，提供个性化的健康指导和服务。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https://d.book118.com/278116137005006031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2024-09-07T17:04:40.755</cp:lastPrinted>
  <dcterms:created xsi:type="dcterms:W3CDTF">2024-09-07T09:04:40Z</dcterms:created>
  <dcterms:modified xsi:type="dcterms:W3CDTF">2024-09-07T09:04:42Z</dcterms:modified>
</cp:coreProperties>
</file>