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45FF51-A8CD-491D-98A7-7845CC5CA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A47F05-A28A-41F3-971C-9FE5ACBBA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690C19-EDCB-4631-BD79-C2DD26AB4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C94A77-6E06-41FF-AFFE-C5C614DAD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4CED3C-BE75-4186-BDBD-D5950EF4B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E1408F-05AD-4ACC-B72B-893977551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A5D2E6-AC1F-4C82-A58B-2E7846F1C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0812F2-1CBC-4682-A8A0-8EEC36BE9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8327EF-CAD9-4A40-A3A9-EE3CEF122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A8F5AF-BBA0-4209-9D71-7BFDBA640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5F72D9-E5A3-4DA3-B47A-B5872BDC2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11707306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化学可行性分析报告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实验部分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化学原理可行性分析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环境影响评价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安全生产与风险评估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评估项目的化学可行性，确定技术路线和工艺流程的合理性，为项目决策提供科学依据。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随着科技的不断发展，化学工业在国民经济中的地位日益重要。本项目的实施对于推动相关产业的发展、提高资源利用效率具有重要意义。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XXX化学可行性分析项目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项目名称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针对某一具体化学工艺或产品，进行技术、经济、环境等方面的全面分析，评估其可行性。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项目内容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明确工艺流程、技术参数、原材料和能源消耗等指标，预测项目的投资效益和市场前景，为项目决策提供有力支持。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涉及化学反应原理、工艺流程设计、设备选型、环境保护等多个方面。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项目范围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实验部分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实验材料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列出实验所需的所有化学试剂、原料和仪器设备，包括其纯度、规格和来源。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详细描述实验的步骤和操作过程，包括反应条件、温度、压力、时间等参数的控制。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3469" r="2346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实验材料与方法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实验过程与结果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实验过程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记录实验过程中的操作细节、现象变化和异常情况，确保实验的可重复性和准确性。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实验结果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展示实验得到的数据和结果，包括产物的性质、收率、纯度等信息，并进行初步的分析和讨论。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数据记录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详细记录实验过程中的所有数据，包括实验条件、原料用量、产物质量等，确保数据的完整性和可追溯性。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对实验数据进行统计和分析，包括数据的处理、图表绘制和结果解释，以验证实验的可行性和可靠性。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数据记录与分析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化学原理可行性分析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反应原理阐述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明确化学反应的类型、机制和步骤，确保理论上的可行性。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条件优化实验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通过实验室小试，对反应温度、压力、催化剂等条件进行优化，提高反应效率和产物质量。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反应动力学研究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分析反应速率与反应条件之间的关系，为工业化生产提供理论依据。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反应原理及条件优化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收率评估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通过实验室小试和中试，评估产物收率，确保工业化生产的经济效益。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纯度检测方法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采用高效液相色谱、气相色谱等先进检测手段，对产物纯度进行严格把关。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纯度提升措施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针对纯度不达标的问题，提出改进措施，如优化结晶条件、增加提纯步骤等。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产物收率与纯度评估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副反应分析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对可能出现的副反应进行预测和分析，评估其对产物质量和收率的影响。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废弃物处理方案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制定废弃物处理流程，确保废弃物得到安全、环保的处理，降低对环境的影响。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资源化利用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探索废弃物的资源化利用途径，如回收有用成分、转化为其他产品等，提高资源利用率。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副反应及废弃物处理方案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经济效益评估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542" r="17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原料采购策略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根据市场分析和预测，制定了相应的原料采购策略，以降低采购成本。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主要原料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报告详细列出了生产所需的主要原料，并对其市场价格波动情况进行了分析。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辅助材料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除了主要原料外，还需要考虑生产过程中所需的辅助材料成本。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原料成本分析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https://d.book118.com/278117073065006036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2024-09-15T20:22:57.190</cp:lastPrinted>
  <dcterms:created xsi:type="dcterms:W3CDTF">2024-09-15T12:22:57Z</dcterms:created>
  <dcterms:modified xsi:type="dcterms:W3CDTF">2024-09-15T12:22:59Z</dcterms:modified>
</cp:coreProperties>
</file>