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893A3-C3BD-4CCE-94D7-B971B47E6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A7F96-0D0B-40EC-98C8-450E5E31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99277-C9DE-4552-9C81-91262495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DB118-E05D-4313-9547-7CAD1B5AF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514C1D-A953-4E83-9666-46A9679D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44BB1-D230-4D02-AF0F-371221461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9E6D9-07B8-492C-8D04-A2DEA181B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7FAA5-18C2-458D-9FBC-53C8D540F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19A9D-0812-4330-83C5-3FB0120B6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7C0A-767C-4B70-8A7D-EDDC18903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6BF5D-724D-45A2-B822-3D2527F9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0033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初一数学上学期期末总复习课件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数的认识与计算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代数初步知识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平面图形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统计与概率初步知识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数的认识与计算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整数的定义与性质、整数的四则运算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整数包括正整数、0和负整数，是数学中表示数量的基本数字。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整数的定义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整数具有加法、减法、乘法和除法的封闭性，即任何两个整数的和、差、积和商仍然是整数。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整数的性质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整数可以进行加法、减法、乘法和除法运算，这些运算是整数的基本运算。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整数的四则运算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分数的定义与性质、分数的四则运算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分数的定义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分数的性质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分数的四则运算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分数是一种表示部分与整体关系的数，通常用一个小数和一个除号来表示。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分数具有加法、减法、乘法和除法的封闭性，即任何两个分数的和、差、积和商仍然是分数。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分数可以进行加法、减法、乘法和除法运算，这些运算是分数的基本运算。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小数的定义与性质、小数与分数的转换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小数是一种表示部分与整体关系的数，通常用一个小数点和一组数字来表示。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小数的定义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小数具有加法、减法、乘法和除法的封闭性，即任何两个小数的和、差、积和商仍然是小数。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小数的性质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小数可以转换为分数，分数也可以转换为小数，通过这种方式可以方便地进行数值计算。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小数与分数的转换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代数初步知识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理解用字母表示数的意义和作用，掌握用字母表示数的规则和方法。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用字母表示数是在数学中常用的一种方法，它可以帮助我们简化和概括问题。在初一数学中，学生需要理解用字母表示数的意义，掌握用字母表示数的规则和方法，例如代数式、代数方程等。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用字母表示数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掌握一元一次方程的解法，理解方程的意义和作用。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简易方程是初一数学的重要内容之一，学生需要掌握一元一次方程的解法，包括移项、合并同类项、系数化为1等步骤。同时，学生还需要理解方程的意义和作用，能够运用方程解决实际问题。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简易方程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理解比和比例的概念，掌握比和比例的基本性质和运算方法。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和比例是初一数学中比较抽象的概念，学生需要理解比和比例的概念，掌握比和比例的基本性质和运算方法，例如求比值、化简比、解比例等。此外，学生还需要了解比和比例在实际问题中的应用，例如在行程、工程、价格等方面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比和比例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平面图形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线段的性质与判定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线段的性质与判定是平面图形的基础，掌握它们是解决复杂问题的关键。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线段的中点、垂直平分线性质和判定，以及线段的比例和相似判定。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线段、角、相交线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https://d.book118.com/278120033141006023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2024-08-30T18:42:07.870</cp:lastPrinted>
  <dcterms:created xsi:type="dcterms:W3CDTF">2024-08-30T10:42:07Z</dcterms:created>
  <dcterms:modified xsi:type="dcterms:W3CDTF">2024-08-30T10:42:09Z</dcterms:modified>
</cp:coreProperties>
</file>