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6EE2E-2DA4-4E12-8FCE-F4A7D6DF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B1E58-8024-4C9C-BC8C-07542778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AD3C7-3EA6-49B6-A849-12D8E3C6A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F49D6-3AD7-457C-815A-6544FED50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97EA0-3BF3-409C-8A6E-5F00E7B9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3B392-87FE-4F64-9167-888472C78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F769B-5FB2-4ADE-B434-C8EFF55E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AE1DF-B595-428C-BD2B-77982462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BAC4B-35AF-400C-9321-1CE69716C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1C69-982A-4C69-BC7D-097737A0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26820-8690-4133-BD5A-9B8D6A65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006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术刀口自我护理指南\n## 1.手术刀口自我护理的重要性\n### 1.1预防感染和并发症的发生\n### 1.2促进伤口愈合，缩短恢复时间\n### 1.3提高患者的生活质量和满意度\n## 2.手术刀口自我护理的基本原则\n### 2.1保持伤口清洁干燥\n### 2.2定期更换敷料，保持伤口清洁\n### 2.3遵循医生的建议和用药指导\n## 3.手术刀口自我护理的具体方法\n### 3.1清洁伤口的方法和注意事项\n### 3.2换药的基本步骤和技巧\n### 3.3缓解疼痛和不适的方法\n## 4.手术刀口自我护理的常见误区\n### 4.1过度清洁伤口\n### 4.2长时间不更换敷料\n### 4.3忽视疼痛和不适的信号\n## 5.手术刀口自我护理的案例分析\n### 5.1成功案例分享\n### 5.2失败案例原因分析\n### 5.3如何避免类似错误的发生\n## 6.手术刀口自我护理的总结与建议\n### 6.1手术刀口自我护理的重要性\n### 6.2遵循基本原则和方法\n### 6.3避免常见误区，提高护理效果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手术刀口自我护理指南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手术刀口自我护理的重要性</a:t>
            </a:r>
            <a:endParaRPr/>
          </a:p>
        </p:txBody>
      </p:sp>
      <p:sp>
        <p:nvSpPr>
          <p:cNvPr id="9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9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减少细菌滋生的机会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降低感染的风险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</p:txBody>
          </p:sp>
        </p:grpSp>
        <p:grpSp>
          <p:nvGrpSpPr>
            <p:cNvPr id="17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防止伤口感染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17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</a:t>
                </a:r>
                <a:endParaRPr/>
              </a:p>
            </p:txBody>
          </p:sp>
          <p:sp>
            <p:nvSpPr>
              <p:cNvPr id="18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遵循医生的建议和用药指导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预防感染和并发症的发生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减少炎症反应</a:t>
                </a:r>
                <a:endParaRPr/>
              </a:p>
            </p:txBody>
          </p:sp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</p:txBody>
          </p:sp>
        </p:grpSp>
        <p:grpSp>
          <p:nvGrpSpPr>
            <p:cNvPr id="19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清除坏死组织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促进新生组织生长</a:t>
                </a:r>
                <a:endParaRPr/>
              </a:p>
            </p:txBody>
          </p:sp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</a:t>
                </a:r>
                <a:endParaRPr/>
              </a:p>
            </p:txBody>
          </p:sp>
        </p:grpSp>
        <p:grpSp>
          <p:nvGrpSpPr>
            <p:cNvPr id="19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缩短恢复时间</a:t>
                </a:r>
                <a:endParaRPr/>
              </a:p>
            </p:txBody>
          </p:sp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遵循医生的建议和用药指导</a:t>
                </a:r>
                <a:endParaRPr/>
              </a:p>
            </p:txBody>
          </p:sp>
        </p:grpSp>
      </p:grpSp>
      <p:pic>
        <p:nvPicPr>
          <p:cNvPr id="19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促进伤口愈合，缩短恢复时间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减少感染和并发症的风险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遵循医生的建议和用药指导</a:t>
                </a:r>
                <a:endParaRPr/>
              </a:p>
            </p:txBody>
          </p:sp>
          <p:sp>
            <p:nvSpPr>
              <p:cNvPr id="2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提高患者的生活质量和满意度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手术刀口自我护理的基本原则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清洁伤口</a:t>
                </a:r>
                <a:endParaRPr/>
              </a:p>
            </p:txBody>
          </p:sp>
          <p:sp>
            <p:nvSpPr>
              <p:cNvPr id="22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温水和肥皂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清洗伤口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刺激性强的清洁剂</a:t>
                </a:r>
                <a:endParaRPr/>
              </a:p>
            </p:txBody>
          </p:sp>
        </p:grpSp>
        <p:grpSp>
          <p:nvGrpSpPr>
            <p:cNvPr id="22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干燥伤口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干净的毛巾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轻轻拍干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过热的风吹</a:t>
                </a:r>
                <a:endParaRPr/>
              </a:p>
            </p:txBody>
          </p:sp>
        </p:grpSp>
        <p:grpSp>
          <p:nvGrpSpPr>
            <p:cNvPr id="22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防止汗水污染伤口</a:t>
                </a:r>
                <a:endParaRPr/>
              </a:p>
            </p:txBody>
          </p:sp>
          <p:sp>
            <p:nvSpPr>
              <p:cNvPr id="23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防水敷料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随时保持伤口清洁干燥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保持伤口清洁干燥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定期更换敷料，保持伤口清洁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更换敷料的时间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根据医生建议定期更换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观察伤口情况，如有感染迹象及时更换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更换敷料的方法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清除伤口上的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坏死组织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分泌物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保持伤口清洁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更换敷料后，使用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无菌敷料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覆盖伤口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避免伤口暴露在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污染环境中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遵循饮食和运动建议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遵循用药指导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按时服用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如有过敏反应，及时告知医生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遵循医生的建议和用药指导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手术刀口自我护理的具体方法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清洁伤口的方法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温水和肥皂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无菌棉签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轻轻擦拭伤口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清洁伤口的注意事项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伤口，以免损伤新生组织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清洁伤口的方法和注意事项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换药的基本步骤和技巧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换药的基本步骤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使用无菌敷料覆盖伤口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换药的技巧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清除伤口上的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坏死组织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分泌物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缓解疼痛和不适的方法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缓解疼痛的方法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减轻肿胀和疼痛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缓解不适的方法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https://d.book118.com/278120066005006036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手术刀口自我护理指南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2024-09-15T02:31:36.465</cp:lastPrinted>
  <dcterms:created xsi:type="dcterms:W3CDTF">2024-09-14T18:31:36Z</dcterms:created>
  <dcterms:modified xsi:type="dcterms:W3CDTF">2024-09-14T18:31:38Z</dcterms:modified>
</cp:coreProperties>
</file>