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657D1-11BE-4CEF-A43C-D8A183F3E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98D3F-DC90-4915-BD07-9DF650664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2BCF3-DA5F-4FC8-8555-1F70AE296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5E094-AFFF-421E-93FF-D12050DA5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53E81-A831-4440-81AE-04ACFA18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4AB65-911A-4B70-A4FB-36B588D0E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43C5D-168D-45A5-8050-EBE4642C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6E2F3-8CC2-4DC1-AB13-D236144B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34BB5-BBE8-4DCB-88A7-7531EB75D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54D55-2A7A-4818-9823-BF1E3290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4C2C6-2871-4992-BC1D-5E840D37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01200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多元多级分离过程的捷算法修改版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捷算法基本原理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修改版捷算法介绍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多元多级分离过程实例分析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修改版捷算法性能评估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修改版捷算法在实际应用中的挑战与解决方案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推动分离科学与技术发展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通过改进和优化多元多级分离过程，推动分离科学与技术的创新和发展。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拓展应用领域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将捷算法修改版应用于更广泛的领域，如化工、环保、食品、医药等，以满足不同领域的分离需求。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应对复杂体系分离挑战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针对复杂体系中多种组分的分离难题，提出捷算法修改版，以提高分离效率和准确性。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分离过程优化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通过改进操作条件、优化设备结构、引入新技术等手段，提高分离过程的效率和经济性。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利用物质在物理或化学性质上的差异，通过多级操作实现不同组分的有效分离。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包括蒸馏、萃取、吸附、膜分离等多种方法，可根据体系特点和分离要求选择合适的方法。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多元多级分离过程概述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捷算法基本原理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分离过程数学模型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基于物料平衡和相平衡原理，建立各级分离过程的数学模型。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考虑各级分离过程中的物理和化学变化，以及操作条件对分离效果的影响。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通过数学模型描述各级分离过程的内在联系和相互作用。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以简化计算为目标，通过合理的假设和近似处理，将复杂的分离过程简化为易于计算的数学模型。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利用已知的分离条件和参数，直接求解各级分离过程的操作变量，如流量、浓度、温度等。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通过迭代计算，逐步逼近真实解，提高计算精度和效率。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735" b="373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369" r="1336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捷算法核心思想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特别适用于处理大规模、高维度、非线性的分离过程问题。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可为工艺设计、优化和控制提供有力支持，提高生产效率和经济效益。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适用于多元多级分离过程，如精馏、萃取、吸收等。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优势在于计算速度快、精度高、易于实现自动化和智能化。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修改版捷算法介绍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97" r="198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为了提高算法的通用性和适应性，对算法中的一些关键参数进行了优化和调整。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原始算法中存在计算复杂度高、收敛速度慢等问题，因此进行了针对性的修改。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针对非线性问题的处理能力不足，引入了新的非线性求解策略。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修改内容及原因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降低了计算复杂度，提高了收敛速度，使得算法更加高效。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增强了非线性问题的处理能力，可以更好地应对实际问题中的复杂性。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通过优化关键参数，提高了算法的通用性和适应性，扩大了应用范围。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新算法特点与优势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适用于多元多级分离过程的模拟、优化和控制等问题。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对于具有高度非线性和复杂性的问题，新算法可以提供更好的解决方案。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然而，对于某些特定问题，可能需要进一步调整算法参数以获得最佳效果。此外，新算法在处理某些极端情况时可能存在一定的局限性。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多元多级分离过程实例分析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https://d.book118.com/278120120043006034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2024-09-12T16:02:49.721</cp:lastPrinted>
  <dcterms:created xsi:type="dcterms:W3CDTF">2024-09-12T08:02:49Z</dcterms:created>
  <dcterms:modified xsi:type="dcterms:W3CDTF">2024-09-12T08:02:51Z</dcterms:modified>
</cp:coreProperties>
</file>