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213DF-E4C8-46A6-A5FA-823BF7161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8F8DD-D540-45C9-8832-D9CF77D42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7A0D1-2D66-4E74-A84B-94B64CEC7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C75E1-2536-4970-B200-3C5A46D4A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A58E02-E92E-4EA6-A5AE-F48ECF8C0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97344-1AF1-40EC-BDEA-3CE576948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5D4B97-6B9D-468C-976E-801A03AC8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7505A-0B64-43B6-9306-08E7DDE79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87C89-8A6E-4D1F-85B7-69BC6CBD1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FE286-CB6E-4E73-A8AB-8A203B4E2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E40E0-701B-4E08-8915-E3E331D88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210451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医务人员年度考核个人总结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医德医风及职业操守评价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存在不足与改进方向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通过对医务人员进行年度考核，评估其工作表现，旨在提升医疗服务质量，确保患者安全。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促进个人职业发展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考核结果为医务人员提供了自身职业发展的反馈和建议，有助于其提升专业技能和职业素养。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完善医院管理体系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通过对医务人员的考核，医院可以了解员工队伍的整体素质和业务能力，为医院管理体系的完善提供依据。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全体医务人员，包括医生、护士、医技人员等。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医德医风、工作业绩、业务水平、科研能力、团队协作等多个方面。具体标准根据医院实际情况和岗位要求制定。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67" r="3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采用综合评价方法，包括自我评价、同事评价、上级评价、患者评价等多个维度，确保考核结果客观公正。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考核范围及标准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完成各类手术操作XX例，包括大型手术如心脏搭桥、肿瘤切除等，手术成功率达XX%。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诊疗人次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本年度共接诊患者XX人次，较去年同期增长XX%，其中疑难病例占比XX%，均得到妥善处理。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参与科研项目XX项，其中主持国家级课题XX项，发表SCI论文XX篇，影响因子总计XX。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通过参加各类学术研讨会、培训班及实践操作，熟练掌握了本专业领域的前沿知识和技术。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跨学科合作能力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应对突发事件能力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积极与其他科室合作，参与多学科联合诊疗，有效提高了综合诊疗能力。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在应对突发公共卫生事件及急危重症患者抢救中，表现出色，能够及时、准确地做出判断和处理。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业务水平提升表现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患者对医疗质量评价较高，认为医生专业水平高、诊疗效果好，对治疗结果满意。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就医环境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医院环境整洁、设备先进，为患者提供了良好的就医体验。同时，医院还注重保护患者隐私，赢得了患者的信任。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患者普遍反映医务人员服务态度热情、周到，能够耐心解答患者疑问，提供个性化诊疗方案。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积极与同事合作，共同完成各项工作任务，注重团队整体效益。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与同事保持良好沟通，及时传递信息，共同解决工作中遇到的问题。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在团队中明确自己的职责，主动承担工作，同时积极协助同事完成任务。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与同事间协作情况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耐心倾听患者主诉，关注患者需求，给予积极回应。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用通俗易懂的语言向患者解释病情和治疗方案，确保患者充分理解。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在沟通过程中保持平和、友善的态度，引导患者积极面对治疗。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医患沟通技巧运用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活动参与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积极参加团队组织的各类活动，如学术会议、业务培训等。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贡献度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在活动中主动发言、分享经验，为团队发展做出贡献。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团队精神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在活动中展现出良好的团队精神，与同事相互支持、共同进步。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团队活动参与积极性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参加专业培训课程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在过去的一年中，我积极参加了医院和科室组织的各类专业培训课程，如急救技能、新医疗技术、医疗法规等，共计完成20学时的学习。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通过培训学习，我不仅掌握了最新的医疗技术和理论知识，还提高了自己的临床操作技能和应急处理能力。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参加培训学习情况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https://d.book118.com/278121045101006035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2024-09-14T12:27:40.507</cp:lastPrinted>
  <dcterms:created xsi:type="dcterms:W3CDTF">2024-09-14T04:27:40Z</dcterms:created>
  <dcterms:modified xsi:type="dcterms:W3CDTF">2024-09-14T04:27:42Z</dcterms:modified>
</cp:coreProperties>
</file>