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19A96-1360-4848-9842-2AD96833F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4A7C1-3FA6-4830-AAE7-97FCDA059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0ACCA-B229-4515-8745-FDF4F9C2B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9F915-71EE-4E7F-9726-0FECF68BF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870900-F462-4076-8AF1-8D632D71A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F1CB79-AF1F-41D7-BDEF-5A0DD17DE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AA878D-DC71-49FB-AE45-84FD7AD7F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0CBCA2-AAC9-4D71-A960-7E17F75A8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3EF259-72E8-444D-B6F3-F608C586A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1706F-81A5-41BA-B78D-6B31023CE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228996-D5B2-4A1A-B9DE-02DF95DFA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12105002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《急性肾衰的护理》ppt课件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急性肾衰的康复与预防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急性肾衰的护理研究进展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急性肾衰竭（Acute Renal Failure，ARF）是指由多种病因引起的肾功能快速下降而出现的临床综合征，表现为氮质血症、水电解质和酸碱平衡紊乱。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根据发病原因，急性肾衰竭可分为肾前性、肾性和肾后性三大类。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4" r="140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9" b="13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急性肾衰竭的常见病因包括血容量不足、急性尿路梗阻、肾脏实质性疾病等。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急性肾衰竭的发病机制涉及血流动力学改变、炎症反应、氧化应激等多个方面。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50" r="6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急性肾衰竭患者可能出现的症状包括尿量减少、氮质血症、水电解质紊乱、酸碱平衡失调等。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急性肾衰竭的诊断主要依据患者的病史、临床表现和实验室检查，其中血肌酐和尿素氮的升高是常见的实验室异常指标。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全面了解患者病情，为制定护理计划提供依据，确保患者安全和舒适。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评估患者的病史、症状、体征、实验室检查结果等，以及患者的认知、心理和社会状况。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护理评估的目的与内容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通过询问、观察、体格检查和实验室检查等方法进行评估。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收集资料、整理资料、分析资料、总结与记录。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护理评估的方法与步骤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162" b="716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护理评估的注意事项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确保评估的客观性和准确性，避免主观臆断。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注意患者的隐私和保密，尊重患者的知情权和自主权。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根据患者的病情和认知情况进行个体化的评估。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及时记录和反馈评估结果，与医生和其他医护人员保持沟通。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急性肾衰的护理措施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https://d.book118.com/278121050025006035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2024-09-13T21:07:22.996</cp:lastPrinted>
  <dcterms:created xsi:type="dcterms:W3CDTF">2024-09-13T13:07:23Z</dcterms:created>
  <dcterms:modified xsi:type="dcterms:W3CDTF">2024-09-13T13:07:24Z</dcterms:modified>
</cp:coreProperties>
</file>