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34D41-0500-4767-AECA-5A0A7CD9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4AB2F-9278-420E-BEA9-31E99F733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6B44-ED94-48AF-82E3-980854C7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BEC26-CCF9-4715-82F6-1205EE6A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DDE0E-DCF4-4CE4-823F-AA551071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50EB9-D5D4-4566-AB1C-C5266475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D90F3-C1C9-4BE4-BB0D-61427753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B2996-412D-451D-AE59-221785B2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521EB-7C52-4472-8FAA-E78D5E4A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12F4-E6DF-4D93-A6F3-2BFE65177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DDC31-59DC-4BE3-BD87-CE269AEB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201513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高二的重要性 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高二学年的重要性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高二学科学习的重点和难点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高二学生面临的挑战与应对策略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高二学生如何规划未来发展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主题班会活动建议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高一主要侧重于基础知识的掌握，而高二则开始深入学科内容，为高三的总复习做准备。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高二学年是学科分化的关键期，学生需要根据自身兴趣和优势选择文理科，为未来大学专业选择做好准备。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656" b="665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高二学生需要逐渐适应高强度的学习压力，培养自主学习和时间管理能力，为高三冲刺阶段打下基础。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49" b="6149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高二是高中生涯的转折点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高二学生需要开始关注高考政策和考试动向，了解考试内容和形式的变化，为备考做好充分准备。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高二学生需要积极参加各种学科竞赛和活动，提升自身综合素质和竞争力，争取获得更好的高考成绩。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919" r="89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86" r="1058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高二学年开始，各科老师会逐步引入高考题型和解题技巧，学生需要认真听讲并加强练习。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高二学年是高考准备的关键期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高二学生需要根据自身兴趣和能力规划未来发展方向，选择适合自己的大学专业和职业方向。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高二学生需要了解不同专业和职业对人才的要求，提前规划自己的学习和实践路径，提升自身竞争力。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高二学生需要积极参加社会实践和志愿服务等活动，培养社会责任感和团队协作能力，为未来职业发展做好准备。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高二学年对未来大学和职业发展的影响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高二学科学习的重点和难点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导数是数学中的核心概念，涉及的知识点较为抽象，需要学生具备较强的逻辑思维和推理能力。解析几何则注重空间想象和图形分析，要求学生掌握点、线、面的性质和关系。概率统计则与实际生活联系紧密，要求学生了解概率的基本概念，掌握统计的方法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二数学中，学生将开始接触到函数与导数这一重要知识点。导数在物理和经济学等领域都有广泛的应用，学好导数对于学生未来的发展具有重要意义。解析几何则是培养学生空间思维的重要途径，通过解析几何的学习，学生可以更好地理解几何图形的本质和性质。同时，概率统计也是高二数学的另一个重点，学生需要掌握概率的基本概念和统计方法，能够运用所学知识解决实际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数学：函数与导数、解析几何、概率统计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阅读是语文学科中的难点之一，要求学生具备扎实的古文基础和阅读理解能力。现代文阅读则注重学生对文章的理解和鉴赏能力，要求学生能够深入挖掘文本内涵。作文训练则是学生表达能力和思维能力的综合体现，要求学生能够熟练运用语言文字表达自己的观点和情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二语文中，文言文阅读占据了相当重要的地位。学生需要具备扎实的古文基础，掌握常见的文言实词、虚词和句式，能够理解文言文的行文特点和表达方式。现代文阅读则要求学生能够深入挖掘文本内涵，理解作者的写作意图和表达手法，提高学生的文学鉴赏能力。作文训练是语文学习的重点之一，学生需要掌握各种文体和写作技巧，能够熟练运用语言文字表达自己的观点和情感，培养良好的写作习惯和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语文：文言文阅读、现代文阅读、作文训练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词汇和语法是英语学习的基础，要求学生掌握大量的词汇和复杂的语法规则。阅读理解和写作则是英语能力的综合体现，要求学生具备较高的阅读能力和写作技巧。听力训练则是英语实际应用的重要方面，要求学生能够听懂各种英语口音和语速的听力材料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高二英语中，学生需要掌握更多的词汇和更复杂的语法规则。词汇的学习需要注重积累和应用，学生可以通过记忆单词、阅读英文文章和使用英语进行交流来提高词汇量。语法的学习则需要注重理解和运用，学生需要掌握各种语法规则，能够正确地使用英语进行表达。阅读理解和写作是英语学习的重点之一，学生需要提高阅读速度和理解能力，同时掌握各种写作技巧和方法，能够写出结构清晰、表达准确的英语文章。听力训练也需要加强，学生需要多听各种英语口音和语速的听力材料，提高听懂和理解英语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https://d.book118.com/278122015132006024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2024-09-01T06:03:49.965</cp:lastPrinted>
  <dcterms:created xsi:type="dcterms:W3CDTF">2024-08-31T22:03:49Z</dcterms:created>
  <dcterms:modified xsi:type="dcterms:W3CDTF">2024-08-31T22:03:51Z</dcterms:modified>
</cp:coreProperties>
</file>