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7F10316-08A2-4838-AF56-75A8C55E0F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B43F18D-70FA-4BA6-96F1-0CBC8C9E22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5A75C6E-3CE4-4D02-93CC-69B3BCE0AB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677B63E-1669-4A9D-BAFC-9B6C2070D5B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3FFC768-8B4A-4465-87CE-0C39681F360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A775EDD-C5DB-42C4-B42E-99CCFED16CC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E3490AC-3AE4-4936-936C-77B8CB3BDFE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246ED2E-98EE-4702-9636-00EE5953AA7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FF11579-83F0-4B1D-9030-5DF2D811952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999E15A-6D3B-476D-9F82-66FD810C4D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3C98BC9-5A15-4A19-8135-4AD76CD08E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78122044067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01821" y="1505581"/>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AF57">
                    <a:alpha val="100000"/>
                  </a:srgbClr>
                </a:solidFill>
                <a:latin typeface="Microsoft Yahei"/>
                <a:ea typeface="Microsoft Yahei"/>
                <a:cs typeface="Microsoft Yahei"/>
              </a:rPr>
              <a:t>快速急救及早期治疗对脑卒中预后的影响</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脑卒中的定义与概述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快速急救的重要性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早期治疗对脑卒中预后的影响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脑卒中患者的康复与护理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预防脑卒中的策略与建议</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01</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脑卒中的定义与概述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8859" r="2885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9405" r="2940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6785" r="26785"/>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脑卒中的定义</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脑卒中分为缺血性脑卒中和出血性脑卒中两种类型，其中缺血性脑卒中占比较大。</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脑卒中是一种急性脑血管疾病，由于脑部血管阻塞或破裂导致脑组织缺血或出血，进而引发一系列神经功能障碍。</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脑卒中的分类</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根据病因分类</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脑卒中可分为动脉粥样硬化性、心源性、腔隙性、其他病因和原因不明五类。</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根据症状持续时间分类</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脑卒中可分为短暂性脑缺血发作（TIA）和脑卒中。</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脑卒中的症状与表现</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脑卒中症状包括头痛、恶心、呕吐、意识障碍、肢体瘫痪、言语不清等。</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脑卒中的表现取决于病变部位和程度，可能出现单侧肢体麻木或无力、口角歪斜、视力模糊等症状。</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02</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快速急救的重要性</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4000" r="24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急救时间越早，脑卒中患者的预后越好。研究表明，在发病后6小时内得到急救的患者，其预后明显优于超过6小时才得到急救的患者。</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脑卒中患者的救治时间非常关键，每延迟急救1分钟，大脑就会死亡190万个神经细胞。因此，缩短急救时间对于提高脑卒中患者的生存率和降低后遗症的风险至关重要。</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急救时间与脑卒中预后的关系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1292" r="1129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脑卒中发作时，患者可能会出现突然的头痛、肢体麻木、言语不清等症状。快速识别这些症状并及时采取急救措施是关键。</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快速识别脑卒中的症状</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脑卒中患者可能会出现呕吐、昏迷等症状，导致呼吸道阻塞。急救人员应及时清理呼吸道，确保患者能够正常呼吸。</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保持呼吸道通畅</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对于脑卒中患者，止血和防止休克也是重要的急救措施。急救人员应迅速控制出血，保持患者血压稳定，以降低脑部损伤的风险。</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止血和防止休克</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快速急救的措施与手段</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7458" r="7458"/>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通过宣传教育等方式，提高公众对脑卒中症状的认知，使更多人在第一时间发现并采取急救措施。</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提高公众对脑卒中症状的认知</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让公众掌握基本的急救技能，如心肺复苏、止血等，能够在紧急情况下迅速采取正确的急救措施。</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培训公众掌握基本急救技能</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在发现脑卒中患者后，应立即拨打急救电话，通知专业急救人员赶赴现场，确保患者能够得到及时救治。</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鼓励公众及时拨打急救电话</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公众急救意识的提高</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03</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早期治疗对脑卒中预后的影响</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https://d.book118.com/278122044067006036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49</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2024-09-15T21:01:20.397</cp:lastPrinted>
  <dcterms:created xsi:type="dcterms:W3CDTF">2024-09-15T13:01:20Z</dcterms:created>
  <dcterms:modified xsi:type="dcterms:W3CDTF">2024-09-15T13:01:22Z</dcterms:modified>
</cp:coreProperties>
</file>