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0B7DB-821E-403B-9A90-D37323715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6C4EF-8227-45DA-BC9B-CEA3861CE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FF49F-0649-4FEB-985E-583632F86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54A3B-8561-4344-AB3A-FCCE31EFE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71C1B-33A7-4987-8456-81B07A4D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0C407-D0F2-426A-882C-41AE6EFC5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5F7304-4E77-49D8-8905-4B849B067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05459-0317-44B2-BA90-0521BA9BC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92D8E-D809-43AB-BD8F-8BB87F8F2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E7C20-321D-453D-BCED-4239AD32C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D568F-34FA-4045-83DA-DD1D862D7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2111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风险管理本科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风险管理绩效评价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风险是指在特定情况下，某一事件发生的不确定性，可能带来损失或收益。它具有客观性、普遍性、潜在性、可预测性和可控性等特性。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被定义为在特定情况下，某一事件发生的不确定性，这种不确定性可能导致损失或收益。风险存在于人类社会和自然界的各个领域，具有客观性和普遍性。同时，风险的发生是一种潜在的状态，只有在一定条件下才会转化为现实。此外，风险的发生是可以预测的，通过科学的方法和技术手段可以对风险进行评估和预测。最后，风险也是可控的，通过采取有效的管理和控制措施，可以降低风险带来的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风险管理旨在识别、评估和控制风险，以降低风险带来的损失和不确定性，提高企业的生存和发展能力。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是企业或组织在经营管理中不可或缺的一部分。通过风险管理，企业可以有效地识别、评估和控制风险，降低风险带来的损失和不确定性。这不仅可以提高企业的生存能力，避免因风险导致的破产或倒闭，还可以增强企业的发展能力，提高企业的竞争力和市场地位。同时，风险管理还有助于企业做出更加科学和合理的决策，提高企业的整体绩效和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风险管理的历史与发展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总结词：风险管理经历了从传统风险管理到现代风险管理的转变，随着社会经济的发展和科技的进步，风险管理的方法和手段不断更新和完善。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风险管理的发展历程可以分为两个阶段：传统风险管理和现代风险管理。传统风险管理主要关注对已知风险的防范和控制，通常采用保险和财务手段来应对风险。而现代风险管理则更加注重对风险的全面管理和综合控制，运用多元化的手段和工具来降低风险。随着社会经济的发展和科技的进步，风险管理的方法和手段也在不断更新和完善。例如，风险评估和预测的方法越来越科学和精确，风险管理工具也更加多样化和智能化。未来，随着人工智能、大数据等新技术的应用，风险管理将更加高效和精准，为企业和组织的可持续发展提供更加可靠的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通过分析企业或项目的优势、劣势、机会和威胁，识别潜在的风险。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通过研究过去类似项目或企业的风险事件，识别可能的风险。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邀请专家对特定领域或项目进行风险评估，识别潜在风险。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根据历史经验和知识，制定风险检查表，逐一核对并识别风险。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风险检查表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根据风险评价结果，制定相应的风险应对措施和策略。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根据风险分析结果，对每个风险进行评级和排序，确定风险的优先级。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运用适当的方法和技术，对收集的数据进行分析，识别风险的性质、来源和影响程度。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明确风险评估的目的和范围，为评估提供指导。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收集与项目或企业相关的历史数据、资料和信息，为评估提供依据。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通过模拟项目或企业的实际情况，量化风险的实际影响程度。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通过分析项目或企业关键因素的变化对风险的影响程度，量化风险。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将风险的概率和影响程度分别进行量化，确定风险的优先级。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通过构建决策树模型，量化不同决策下的风险和收益。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概率-影响矩阵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决策树分析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模拟分析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风险评估的量化方法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风险回避策略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主动放弃或改变某些活动以降低风险发生可能性。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通过避免潜在风险的措施来降低或消除风险，例如选择更安全的交通方式或避免高风险的投资。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采取措施降低风险发生的可能性或影响程度。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通过预防措施、控制措施和应急措施来降低风险，例如定期维护设备、提高员工安全意识等。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风险降低策略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将风险转移给其他实体，以降低自身风险承担。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通过保险、外包、租赁等方式将风险转移给其他实体，例如购买保险或将某些业务外包给专业公司。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风险转移策略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https://d.book118.com/278122111037006036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2024-09-15T11:25:24.447</cp:lastPrinted>
  <dcterms:created xsi:type="dcterms:W3CDTF">2024-09-15T03:25:24Z</dcterms:created>
  <dcterms:modified xsi:type="dcterms:W3CDTF">2024-09-15T03:25:26Z</dcterms:modified>
</cp:coreProperties>
</file>