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0" r:id="rId7"/>
  </p:sldIdLst>
  <p:sldSz cx="12192000" cy="6858000"/>
  <p:notesSz cx="6858000" cy="9144000"/>
  <p:custDataLst>
    <p:tags r:id="rId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viewProps" Target="viewProps.xml" /><Relationship Id="rId11" Type="http://schemas.openxmlformats.org/officeDocument/2006/relationships/theme" Target="theme/theme1.xml" /><Relationship Id="rId12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tags" Target="tags/tag1.xml" /><Relationship Id="rId9" Type="http://schemas.openxmlformats.org/officeDocument/2006/relationships/presProps" Target="pres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8031FB-5B45-422F-95C5-5F2F887B38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3C5C5C-DB9D-424C-8A9A-FA1F2D03C9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233693-6662-4678-94B8-392D302A2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63DB20-7EAB-4BBD-BE5B-A4A1B311E9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56B698-4D72-4483-8188-E62EB87913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EEDB13-12E0-4134-886B-D98CDF7208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6C5192-42A0-4142-A2EC-2C024853A4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6E9083-00A1-46F9-A8D5-AA50164DD9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11857C-06C5-4AAD-9528-85D362471F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AE632C-A205-4F11-B615-7C40E6ACDB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FE4A13-02A9-406D-8086-AF8B2AF4D8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123015125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安全职业健康培训计划中的问题解决技巧与实践经验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问题解决技巧概述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安全职业健康问题的特殊性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问题解决技巧在安全职业健康培训中的应用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实践经验分享与案例分析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问题解决技巧的未来发展与展望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问题解决技巧概述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准确识别和清晰描述问题是解决问题的第一步。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在安全职业健康培训计划中，问题识别和描述需要准确把握问题的性质、范围和影响，将问题具体化、明确化，以便于后续的问题分析和解决方案制定。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问题识别与描述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https://d.book118.com/278123015125006037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</Paragraphs>
  <Slides>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baseType="lpstr" size="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2024-09-17T20:41:04.157</cp:lastPrinted>
  <dcterms:created xsi:type="dcterms:W3CDTF">2024-09-17T12:41:04Z</dcterms:created>
  <dcterms:modified xsi:type="dcterms:W3CDTF">2024-09-17T12:41:06Z</dcterms:modified>
</cp:coreProperties>
</file>