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AFF1C5-1265-40B4-B7D0-C5A5F1EBF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47467E-D6DD-4E11-9418-6ABAACA5E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0C048-8054-4806-8EC5-BBCEE28F9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8D6C42-9625-4533-96EA-4F0304B48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615C1E-73A0-4D9B-AC78-935FF49B2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39D2F9-CE40-4006-A6F3-BE0C8AC77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F7080A-C5E3-4725-9AA2-CF89F2102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8EA6B2-9E1F-4FB2-9638-2616464E4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2CF97-5A85-42DB-BDCF-DF7EB27E4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A153AE-7B78-4E5F-9971-5DD01EA75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A20B4-0862-486A-AAC4-FA40C37E1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12303606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假期安全守则留下美丽回忆躲开意外风险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假期出行安全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旅游目的地安全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住宿与饮食安全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户外活动与娱乐安全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个人财物与信息安全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应急处理与求助途径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假期出行安全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777" b="137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交通工具选择与安全防范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飞机出行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选择信誉良好的航空公司，提前了解安全须知和应急逃生程序。在飞行过程中，遵守机组人员指示，正确使用安全带和氧气面罩。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火车出行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购买车票时，确认车次、时间和座位号。在火车站和车厢内，注意保管个人财物，遵守乘车规定，不随意穿越轨道或攀爬车厢。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自驾出行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确保车辆状态良好，检查油、水、电、轮胎等。遵守交通规则，保持安全车距和车速，避免疲劳驾驶和酒后驾驶。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了解沿途路况、天气状况和交通管制信息，合理安排行程时间和路线。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提前规划行程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遵守交通规则，保持车距，避免超速行驶和强行超车。在高速公路上行驶时，注意保持车速在限速范围内。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6417" r="6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083" r="13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遇到恶劣天气、道路堵塞或交通事故等突发情况时，保持冷静，及时采取应对措施，如减速慢行、开启应急灯等。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行车安全注意事项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车辆故障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在行驶过程中遇到车辆故障时，尽量将车辆停到安全区域，开启应急灯，并在车后设置警示标志。及时联系救援服务或专业维修人员。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发生交通事故时，立即停车并开启应急灯，保护现场并报警。在等待交警处理的过程中，与对方交换保险信息和联系方式。若有人员受伤，及时拨打急救电话并协助救治。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被困车内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在极端情况下被困车内时，保持冷静并尝试使用车内应急工具破窗逃生。同时拨打紧急电话求救并告知所在位置和具体情况。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应对突发交通事件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旅游目的地安全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关注当地新闻和社交媒体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通过关注当地新闻和社交媒体，及时了解目的地的最新动态和安全警示，以便做出相应调整。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咨询专业机构或人士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向旅行社、旅游专家或曾经去过该地的朋友咨询，获取有关目的地安全的建议和注意事项。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查阅旅行指南和安全信息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在出发前，仔细研究目的地的旅行指南，了解当地的安全状况、紧急联系方式以及使领馆信息等。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了解目的地安全状况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6375" b="6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不参与非法活动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切勿参与任何非法活动，如走私、贩毒、赌博等，以免触犯法律并危及自身安全。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尊重当地文化和习俗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在旅游过程中，尊重当地的文化、宗教和习俗，避免引起不必要的冲突和麻烦。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遵守交通规则和公共安全规定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严格遵守当地的交通规则和公共安全规定，如佩戴安全帽、不闯红灯等，确保自身和他人的安全。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遵守当地法律法规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不轻信陌生人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不要轻信陌生人的推荐或承诺，特别是在涉及金钱交易时，要保持谨慎和理智。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保护个人信息和财物安全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妥善保管个人证件和财物，不要将重要信息泄露给陌生人或在公共场合大声谈论，以防被盗或遭受诈骗。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警惕旅游陷阱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在旅游过程中，提高警惕，注意识别旅游陷阱，如虚假广告、低价诱惑等，避免上当受骗。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防范旅游陷阱和诈骗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住宿与饮食安全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提前预订与了解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在假期前提前预订住宿，并详细了解住宿场所的安全设施、地理位置和周边环境。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选择正规酒店或民宿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优先选择有良好口碑和信誉的酒店或民宿，确保住宿环境的安全和卫生。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检查房间安全设施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入住后，及时检查房间内的安全设施，如门锁、烟雾报警器等是否正常运作。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选择安全可靠的住宿场所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在用餐时选择卫生状况良好、有合法经营资质的餐馆，避免食品污染和食物中毒的风险。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选择卫生可靠的餐馆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在享受美食的同时，注意饮食的均衡和多样性，摄入足够的蔬菜、水果和蛋白质。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注意饮食均衡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确保饮用的水源安全无污染，避免生水和未经煮沸的自来水。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饮用安全水源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917" r="891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饮食卫生与健康饮食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https://d.book118.com/278123036062006026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2024-09-03T18:17:21.609</cp:lastPrinted>
  <dcterms:created xsi:type="dcterms:W3CDTF">2024-09-03T10:17:21Z</dcterms:created>
  <dcterms:modified xsi:type="dcterms:W3CDTF">2024-09-03T10:17:23Z</dcterms:modified>
</cp:coreProperties>
</file>