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5660C-FB5B-4662-A5A5-90BB5F117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C3589-C830-4F83-A5CC-D00B60441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BF49D-080D-42CD-B2AB-621196163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E338E-E43C-4968-874B-D55A25EF3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466BA-D55B-4951-8C91-6071762CE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7898A7-63D9-408B-A9DD-50DEDECD3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03C387-7A93-4B35-A52A-153F21C9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9A225-F07B-44A5-9013-DE12AE0AB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CF154-245A-4A00-B009-74E559487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67CA5-2DBE-401C-AEAB-454C90F01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C3586-C444-466C-99E9-BA7CA8EB4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400211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暑假教师培训心得体会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培训过程中的收获与感悟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培训过程中的问题与反思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对未来教育工作的展望与计划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对教师培训的建议与意见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提高教师专业素养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促进教师个人发展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55" r="325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65" r="286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暑假教师培训是提升教师专业素养的有效途径，通过培训可以更新教师的教育观念、教学方法和学科知识，提高教师的教育教学能力。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当前教育改革不断深入，对教师的要求也越来越高。暑假教师培训可以帮助教师更好地适应教育改革的需求，提高教师的教育教学水平。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教师培训不仅是提高教师的专业素养，也是促进教师个人发展的重要途径。通过培训，教师可以结交更多的同行朋友，拓展自己的视野和思路，促进个人成长。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培训内容和形式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培训中介绍了多种教学方法和策略，如情境教学、合作学习、探究式学习等，引导教师根据学生的实际情况选择合适的教学方法，提高教学效果。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培训中涉及了教育学、心理学、教育法律法规等方面的理论，帮助教师更好地了解教育本质和学生心理，为教学实践提供理论支持。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培训中安排了多个实践环节，如教学设计、说课、评课等，让教师在实践中学习和掌握教育教学技能，提高教师的实践操作能力。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针对不同学科的教师，培训中提供了相应的学科知识更新和拓展，帮助教师更好地掌握学科前沿动态，提高学科教学水平。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培训过程中的收获与感悟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通过培训，我对所教学科的知识体系有了更深入的理解，掌握了更多的前沿理论和研究成果。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学科知识的深化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学习了如何运用现代教育技术，如多媒体教学、网络教学等，提高教学效果。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教育技术的运用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掌握了基本的心理辅导技能，能够更好地关注学生的心理健康，提供必要的支持和帮助。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学生心理辅导技能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知识技能的提升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59" b="110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教育理念的更新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以学生为中心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深刻认识到教育的最终目的是培养学生的全面发展，应以学生为中心，关注他们的需求和兴趣。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终身学习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意识到教育是一个持续不断的过程，教师应树立终身学习的观念，不断更新自己的知识和技能。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了解到评价学生应该采用多元化的方式，不仅仅关注成绩，还要关注学生的品德、能力、创新精神等多方面的表现。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通过引导学生主动思考、发现问题、解决问题的方式，激发学生的学习兴趣和主动性。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通过分析和讨论实际案例，帮助学生将理论知识应用于实践，提高分析问题和解决问题的能力。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通过小组合作、角色扮演、讨论等方式，鼓励学生之间的交流和合作，培养他们的团队协作精神和沟通能力。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合作式学习法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教学方法的改进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培训过程中的问题与反思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培训内容过于理论化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实践经验不足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理论与实践的脱节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部分参训教师缺乏足够的教学实践经验，对于如何将所学理论应用于实际教学中感到困惑，需要更多的实践指导。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在培训过程中，许多内容都是基于理论知识的讲解，缺乏与教学实践的结合，导致参训教师在实际应用中难以将所学理论转化为有效的教学实践。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https://d.book118.com/278124002115006041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2024-09-20T15:33:50.116</cp:lastPrinted>
  <dcterms:created xsi:type="dcterms:W3CDTF">2024-09-20T07:33:50Z</dcterms:created>
  <dcterms:modified xsi:type="dcterms:W3CDTF">2024-09-20T07:33:52Z</dcterms:modified>
</cp:coreProperties>
</file>