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C70FC-B633-466E-8369-31BD5C80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5693A-0424-4C2F-BB9A-D91CCF21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3DFF5-DA7E-403B-AC7A-03BF30544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AAEAE-942E-4B6F-BB38-60FBAF394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4E196-BCC7-4D18-B9C6-DF36D9CE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EE1DEA-5428-4189-B702-10D5B0B4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4A7C5-8EBF-4B25-9C89-EFD88F291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85D4D-4050-458E-A50E-6DB9D4FBD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7F40D-589E-475C-A094-90142259A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0E705-D17E-46ED-B27B-652D9C59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048E4-1D76-4339-9446-596B71EC5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403304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防台防汛事故应急预案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防台防汛事故的风险评估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应急资源与装备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事后恢复与重建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预案管理与更新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4201" r="42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制定防台防汛事故应急预案，确保在台风、汛期等自然灾害发生时，能够迅速、有效地应对，最大程度地减少人员伤亡和财产损失。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台风、汛期等自然灾害具有不可预测性，但通过制定科学、合理的应急预案，可以降低灾害带来的损失，保障人民群众的生命财产安全。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2" name="AutoShape 1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4" name="Freeform 1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防台防汛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预防和应对台风、汛期等自然灾害的措施和行动。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为应对突发事件而预先制定的计划或方案，包括应急组织、救援队伍、资源调配、处置措施等内容。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发生在热带海面上的强风暴，常伴随着暴雨、巨浪等极端天气现象。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汛期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江河水位明显上涨的时期，常伴随着洪涝灾害的发生。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防台防汛事故的风险评估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台风、暴雨等自然灾害可能导致洪水、泥石流等灾害，对人员和财产安全造成威胁。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水利设施、排水系统等设备可能因台风、暴雨等灾害受损，影响防汛抗洪能力。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灾害可能引发社会不稳定因素，如恐慌、混乱等，影响防汛抗洪工作的正常进行。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通过专家评估、经验判断等方式，对风险进行定性评估，确定风险的性质和程度。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运用数学模型、概率统计等方法，对风险进行定量评估，确定风险的概率和损失程度。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综合运用定性和定量评估方法，全面评估防台防汛事故的风险。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风险较小，可能造成的损失较轻，不需要采取特别措施。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中等风险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风险适中，可能造成的损失较严重，需要采取一定措施进行防范。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风险较大，可能造成的损失非常严重，需要采取紧急措施进行应对。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建立应急指挥部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负责统一指挥和协调防台防汛事故应急处置工作。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根据台风、汛情的特点，制定相应的应急预案，明确应急响应程序和措施。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定期组织应急演练，提高应急处置能力。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TextBox 1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对应急预案进行评估和改进，确保预案的针对性和有效性。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应急指挥机构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建立专业救援队伍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应急救援队伍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7174" r="171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22395" r="223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组建具备专业技能的应急救援队伍，包括消防、医疗、环保等。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定期对救援队伍进行培训和演练，提高救援技能和应对能力。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为救援队伍配备必要的救援设备和物资，确保救援工作的顺利进行。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加强与其他相关部门的协作，形成合力，共同应对防台防汛事故。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建立信息共享机制，及时传递台风、汛情信息，确保各部门掌握最新情况。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加强各部门之间的协调配合，形成工作合力，共同应对防台防汛事故。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紧急会商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在发生防台防汛事故时，组织紧急会商，研究制定应对措施。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整合各部门资源，形成资源共享，提高应对防台防汛事故的效率。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应急联动机制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应急资源与装备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应急物资储备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储备足够的沙袋、塑料薄膜、橡皮艇等防汛物资，以应对洪涝灾害。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储备足够的食物、饮用水、急救药品等生活物资，保障受灾群众的基本生活需求。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储备必要的照明设备、保暖设备等应急物资，以应对可能的断电和低温情况。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https://d.book118.com/278124033047006047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301648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2024-09-28T15:41:21.807</cp:lastPrinted>
  <dcterms:created xsi:type="dcterms:W3CDTF">2024-09-28T07:41:21Z</dcterms:created>
  <dcterms:modified xsi:type="dcterms:W3CDTF">2024-09-28T07:41:24Z</dcterms:modified>
</cp:coreProperties>
</file>