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F66DE-6065-4746-8415-1A160636D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8C8D3-183D-49B5-9272-BE53CA5F3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9D25A-912D-4802-B8A9-8D6FDDAE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B8988-544A-41AC-9040-9545C384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77E202-7960-45B9-88B6-F6FA72293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21047F-0741-4959-810D-2531152B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36DB0-E421-44BB-9407-E3E46C6D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B45B4-4390-4E2E-AC18-41E0798BD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C10C1-5845-46D7-AF77-2B85E46B6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76FF6-C6BA-4A72-B8F4-A82B7BF08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051AE-8FE1-4E61-AC2C-4C5E0BEB9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2412306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建筑质量管理的数字化转型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数字化技术赋能建筑质量管理
 建筑信息模型（BIM）技术应用
 云计算与大数据分析平台构建
 物联网技术实时监测施工质量
 移动端应用程序提高现场协同效率
 人工智能辅助质量缺陷识别与诊断
 区块链技术保障数据安全与可追溯性
 数字化转型促进建筑行业可持续发展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数字化技术赋能建筑质量管理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建筑质量管理的数字化转型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数字化技术赋能建筑质量管理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建筑信息模型（BIM）助力建筑质量管理数字化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BIM技术为建筑质量管理提供三维可视化模型，实现建筑全生命周期质量管理。</a:t>
            </a:r>
          </a:p>
          <a:p>
            <a:r>
              <a:t>2. BIM模型包含建筑设计、施工、运维等全过程信息，为质量管理提供数据基础。</a:t>
            </a:r>
          </a:p>
          <a:p>
            <a:r>
              <a:t>3. BIM技术可用于进行建筑质量模拟、分析和优化，提高质量管理效率和准确性。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物联网（IoT）提升建筑质量管理实时性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物联网技术实现建筑环境信息的实时感知和传输，为质量管理提供动态数据。</a:t>
            </a:r>
          </a:p>
          <a:p>
            <a:r>
              <a:t>2. 物联网传感器监测建筑结构、温度、湿度等参数，及时发现质量问题隐患。</a:t>
            </a:r>
          </a:p>
          <a:p>
            <a:r>
              <a:t>3. 物联网数据可用于建筑质量实时监控和预警，降低质量风险，提高施工安全性。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数字化技术赋能建筑质量管理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大数据分析赋能建筑质量管理精细化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建筑质量管理产生大量数据，大数据分析技术对数据进行收集、存储、处理和挖掘。</a:t>
            </a:r>
          </a:p>
          <a:p>
            <a:r>
              <a:t>2. 大数据分析可识别建筑质量问题规律，为质量管理提供数据支撑和决策依据。</a:t>
            </a:r>
          </a:p>
          <a:p>
            <a:r>
              <a:t>3. 大数据分析协助建筑企业改进质量管理流程，提高质量管理效率和效果。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人工智能（AI）辅助建筑质量管理智能化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人工智能技术赋予建筑质量管理智能化能力，实现质量管理自动化和智能决策。</a:t>
            </a:r>
          </a:p>
          <a:p>
            <a:r>
              <a:t>2. 人工智能算法自动识别建筑质量缺陷，提高质量检查效率和准确性。</a:t>
            </a:r>
          </a:p>
          <a:p>
            <a:r>
              <a:t>3. 人工智能技术可进行建筑质量预测，防范质量问题发生，降低质量风险。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数字化技术赋能建筑质量管理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云计算平台支持建筑质量管理协同化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云计算平台为建筑质量管理提供共享协同环境，实现跨区域、跨部门协同管理。</a:t>
            </a:r>
          </a:p>
          <a:p>
            <a:r>
              <a:t>2. 云平台存储建筑质量信息，方便项目参与各方访问和共享数据，提高协同效率。</a:t>
            </a:r>
          </a:p>
          <a:p>
            <a:r>
              <a:t>3. 云计算平台实现建筑质量管理相关应用的部署和访问，降低企业IT运维成本。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移动技术应用于建筑质量管理移动化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移动技术应用于建筑质量管理，实现质量管理移动化，提高现场管理效率。</a:t>
            </a:r>
          </a:p>
          <a:p>
            <a:r>
              <a:t>2. 移动端应用提供质量检查、质量记录、质量整改等功能，方便现场质量人员操作。</a:t>
            </a:r>
          </a:p>
          <a:p>
            <a:r>
              <a:t>3. 移动技术实现建筑质量管理信息的实时上传和反馈，提高质量管理时效性。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建筑信息模型（BIM）技术应用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建筑质量管理的数字化转型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建筑信息模型（BIM）技术应用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BIM技术在建筑质量管理中的应用现状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BIM技术在建筑质量管理中的应用已成为全球建筑业的趋势，在发达国家已广泛应用，我国也正在逐步推广。</a:t>
            </a:r>
          </a:p>
          <a:p>
            <a:r>
              <a:t>2. BIM技术在建筑质量管理中的应用主要包括设计阶段、施工阶段、运维阶段等多个环节。</a:t>
            </a:r>
          </a:p>
          <a:p>
            <a:r>
              <a:t>3. BIM技术在建筑质量管理中的应用效果显著，可以有效提高建筑质量，降低建筑成本，缩短工期，提高建筑物的安全性、耐久性和可持续性。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BIM技术在建筑质量管理中的发展趋势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BIM技术在建筑质量管理中的应用将更加广泛，从设计阶段、施工阶段到运维阶段，BIM技术将全面覆盖建筑物的整个生命周期。</a:t>
            </a:r>
          </a:p>
          <a:p>
            <a:r>
              <a:t>2. BIM技术在建筑质量管理中的应用将更加深入，BIM技术将与其他新技术，如物联网、大数据、人工智能等相结合，实现建筑质量管理的智能化、自动化。</a:t>
            </a:r>
          </a:p>
          <a:p>
            <a:r>
              <a:t>3. BIM技术在建筑质量管理中的应用将更加标准化，国家将出台相关标准，规范BIM技术在建筑质量管理中的应用，确保BIM技术在建筑质量管理中的应用质量。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建筑信息模型（BIM）技术应用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BIM技术在建筑质量管理中的应用案例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上海中心大厦项目是国内最早应用BIM技术的项目之一，BIM技术在该项目的应用取得了显著的成效，建筑质量大幅提高，工期缩短了10%以上，成本降低了5%以上。</a:t>
            </a:r>
          </a:p>
          <a:p>
            <a:r>
              <a:t>2. 北京大兴国际机场项目是世界上最大的单体航站楼，BIM技术在该项目的应用也取得了显著的成效，建筑质量大幅提高，工期缩短了20%以上，成本降低了10%以上。</a:t>
            </a:r>
          </a:p>
          <a:p>
            <a:r>
              <a:t>3. 香港西九龙高铁站项目是全球最大的地下高铁站，BIM技术在该项目的应用也取得了显著的成效，建筑质量大幅提高，工期缩短了15%以上，成本降低了8%以上。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BIM技术在建筑质量管理中的挑战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BIM技术在建筑质量管理中的应用还存在一些挑战，包括：BIM技术标准不统一，BIM技术人才缺乏，BIM技术应用成本高等。</a:t>
            </a:r>
          </a:p>
          <a:p>
            <a:r>
              <a:t>2. BIM技术在建筑质量管理中的应用需要政府、行业、企业等多方共同努力，才能克服挑战，实现BIM技术在建筑质量管理中的广泛应用。</a:t>
            </a:r>
          </a:p>
          <a:p>
            <a:r>
              <a:t>3. BIM技术在建筑质量管理中的应用需要不断创新，才能适应建筑业的发展，满足建筑质量管理的需要。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建筑信息模型（BIM）技术应用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BIM技术在建筑质量管理中的展望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BIM技术在建筑质量管理中的应用前景广阔，BIM技术将成为建筑质量管理的主要技术手段。</a:t>
            </a:r>
          </a:p>
          <a:p>
            <a:r>
              <a:t>2. BIM技术在建筑质量管理中的应用将带动建筑业的转型升级，提高建筑业的整体水平。</a:t>
            </a:r>
          </a:p>
          <a:p>
            <a:r>
              <a:t>3. BIM技术在建筑质量管理中的应用将促进建筑业的可持续发展，实现建筑业的绿色发展目标。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云计算与大数据分析平台构建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建筑质量管理的数字化转型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云计算与大数据分析平台构建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云计算与大数据分析平台的构建，是建筑质量管理数字化转型的关键基础设施。云计算提供强大的计算能力和存储空间，而大数据分析平台则能处理海量数据，并从中提取有价值的信息。</a:t>
            </a:r>
          </a:p>
          <a:p>
            <a:r>
              <a:t>2. 云计算与大数据分析平台的构建，可以整合建筑工程全生命周期的海量数据，包括设计数据、施工数据、竣工数据、运维数据等，形成统一的数据池。这些数据可用于分析建筑质量问题，优化建筑设计和施工方案，提升建筑质量管理水平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大数据分析技术应用：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大数据分析技术在建筑质量管理中的应用，可分为数据采集、数据清洗、数据分析和数据可视化四个阶段。数据采集是指从各种来源收集数据，包括传感器数据、物联网数据、BIM模型数据等。数据清洗是指对采集到的数据进行处理，去除噪声数据和异常值。数据分析是指利用各种算法和模型对数据进行分析，提取有价值的信息。数据可视化是指将分析结果以图形或图表的方式呈现出来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云计算与大数据分析平台构建：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物联网技术实时监测施工质量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建筑质量管理的数字化转型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物联网技术实时监测施工质量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物联网系统与施工质量管理的融合：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物联网系统与施工质量管理的融合可以实现对施工过程的实时监测，并及时发现和解决问题，从而确保施工质量。</a:t>
            </a:r>
          </a:p>
          <a:p>
            <a:r>
              <a:t>2. 物联网系统可以采集施工现场的各种数据，如温度、湿度、光照、噪音、扬尘等，并实时传输到数据中心进行分析和处理。</a:t>
            </a:r>
          </a:p>
          <a:p>
            <a:r>
              <a:t>3. 通过对数据的分析和处理，可以及时发现施工过程中的异常情况，并及时采取措施进行纠正，从而避免质量问题。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传感技术在建筑质量管理中的应用：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传感技术在建筑质量管理中主要用于采集施工过程中的各种数据，如温度、湿度、光照、噪音、扬尘等，以及结构物的受力、变形等数据。</a:t>
            </a:r>
          </a:p>
          <a:p>
            <a:r>
              <a:t>2. 传感器可以安装在施工现场的各个部位，如混凝土结构、钢结构、模板等，实时采集数据并传输到数据中心进行分析和处理。</a:t>
            </a:r>
          </a:p>
          <a:p>
            <a:r>
              <a:t>3. 通过对数据的分析和处理，可以及时发现施工过程中的异常情况，并及时采取措施进行纠正，从而避免质量问题。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https://d.book118.com/278124123062006041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数字化技术赋能建筑质量管理</vt:lpstr>
      <vt:lpstr> 数字化技术赋能建筑质量管理</vt:lpstr>
      <vt:lpstr> 数字化技术赋能建筑质量管理</vt:lpstr>
      <vt:lpstr> 数字化技术赋能建筑质量管理</vt:lpstr>
      <vt:lpstr> 建筑信息模型（BIM）技术应用</vt:lpstr>
      <vt:lpstr> 建筑信息模型（BIM）技术应用</vt:lpstr>
      <vt:lpstr> 建筑信息模型（BIM）技术应用</vt:lpstr>
      <vt:lpstr> 建筑信息模型（BIM）技术应用</vt:lpstr>
      <vt:lpstr> 云计算与大数据分析平台构建</vt:lpstr>
      <vt:lpstr>#. 云计算与大数据分析平台构建</vt:lpstr>
      <vt:lpstr> 物联网技术实时监测施工质量</vt:lpstr>
      <vt:lpstr>#. 物联网技术实时监测施工质量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2024-09-20T06:37:03.057</cp:lastPrinted>
  <dcterms:created xsi:type="dcterms:W3CDTF">2024-09-19T22:37:03Z</dcterms:created>
  <dcterms:modified xsi:type="dcterms:W3CDTF">2024-09-19T22:37:05Z</dcterms:modified>
</cp:coreProperties>
</file>