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D023-3B51-46C0-8A91-9319E9FD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9EE1E-84FB-4B34-BD2A-9064AB04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C275F-1247-4317-8D1B-5907C6A39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975BB-8C63-4382-939D-50E7BD2C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5DB2A-B422-493B-947C-5A63A448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6A489-D417-4233-A96A-24C2484E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16F7C-0185-47F7-9413-AC7E950C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6A1F1-F090-49A6-A710-1FAE6226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B9672-E0AA-4767-B7BF-E9985E76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EC427-F022-4499-B4F9-1ED54685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11A4A-896A-4C37-96EE-170433C7B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7143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护理年度总结和规划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护理年度总结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回顾过去一年的护理工作，总结经验教训，为新的一年制定更有效的护理策略。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随着医疗技术的不断发展和患者需求的日益增长，护理工作面临着越来越多的挑战和机遇。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本报告将全面回顾过去一年中护理部门的工作，包括临床护理、教育培训、护理管理和科研等方面。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本报告将分析存在的问题和不足，并提出改进措施和未来发展规划。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护理年度总结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通过优化护理流程和加强与患者的沟通，患者满意度得到显著提高。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实施严格的培训和考核制度，提高了护理人员的专业水平和服务质量。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加强团队建设，提高团队协作能力，有效应对突发事件。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通过招聘和内部培训，增加护理人员数量，优化排班制度。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建立有效的沟通机制，定期召开团队会议，加强信息共享。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加强患者安全教育，完善安全管理制度，降低风险。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加强团队凝聚力，提高团队协作能力。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不断优化护理流程和服务标准，提高患者满意度。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始终以患者为中心，关注患者的需求和反馈。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护理工作规划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通过优化护理服务流程，提高患者对护理工作的满意度。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加强护理人员培训，提高护理质量，降低护理差错发生率。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加强团队沟通与协作，提高整体护理服务水平。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组织护理人员参加培训课程，提高护理技能和知识水平。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对护理服务流程进行优化，提高工作效率和患者满意度。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加强团队内部沟通与协作，提高团队协作能力。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护理质量持续改进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通过持续的培训和改进措施，使护理质量得到持续提高。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团队协作能力显著增强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通过加强团队沟通和协作，使团队协作能力得到显著提升。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患者满意度明显提升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通过优化服务流程和提高护理质量，使患者满意度得到明显提升。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7" r="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https://d.book118.com/278127143007006045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2024-09-25T10:29:11.492</cp:lastPrinted>
  <dcterms:created xsi:type="dcterms:W3CDTF">2024-09-25T02:29:11Z</dcterms:created>
  <dcterms:modified xsi:type="dcterms:W3CDTF">2024-09-25T02:29:14Z</dcterms:modified>
</cp:coreProperties>
</file>