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D6975-9222-4817-BDFE-5F61868E6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79B01-027D-4352-8AB3-B59F23764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D15E7-E1F6-4E68-A60B-07386980B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191D8-5224-443A-BA31-775DBF0C4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4DFAB-C316-4D78-9C26-401B732A5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166D73-4337-4FE0-9B4A-6CB4BE700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5758D4-A876-45F0-B090-34C6286D7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EE0DF-2AF7-418E-9E7B-36DC430FF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B2811-8119-401E-A167-028724D51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CFF55-AC03-48F7-8B18-C8EEC0B71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5206C-5792-4AA1-8EF7-AC16CE5CA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30043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妇科基本解剖科普知识讲座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妇科解剖概述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生殖系统功能与生理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妇科常见疾病与防治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性教育与性健康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妇科检查与预防保健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妇科解剖概述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女性生殖系统包括内生殖器和外生殖器两个部分，是女性生育、繁衍后代的重要器官。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内生殖器包括阴道、子宫、输卵管和卵巢，外生殖器包括阴阜、大阴唇、小阴唇、阴蒂和阴道前庭。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女性生殖系统的各个器官在激素的调节下，周期性地发生着变化，承担着女性的生殖功能。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女性生殖系统解剖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阴道是女性的性交器官，也是月经血排出的通道和胎儿分娩的通道。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6708" r="6708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输卵管是卵子输送的管道，左右各有一条，长约8-14cm。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子宫是孕育胎儿的器官，由子宫体和子宫颈组成，子宫体和子宫颈的比例因年龄和卵巢功能而异。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卵巢是卵子生成的器官，呈扁圆形，是一对雌性动物生殖腺。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内生殖器官解剖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大阴唇是两瓣柔软的皮肤，位于小阴唇外侧，内侧和阴蒂相接，上端和阴阜相连。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小阴唇是大阴唇内侧的一对薄皮肤皱襞，颜色较深，表面光滑细腻。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阴道前庭是一个位于唇前连合和尿道口、阴道口之间的菱形区域，内有前庭球和前庭大腺等结构。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阴蒂位于唇前连合后方，内含一对阴蒂海绵体。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阴阜是耻骨联合前面隆起的外阴部分，富含脂肪组织，表面皮肤厚而富有弹性。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外生殖器官解剖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生殖系统功能与生理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女性生殖系统的主要功能是生育，通过受精、妊娠和分娩等过程实现繁衍后代。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现代社会中，避孕成为许多女性控制生育的重要手段，有多种避孕方法可供选择，如避孕套、口服避孕药、宫内节育器等。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生育与避孕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07" r="146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月经周期是女性生殖系统的一种重要生理现象，周期性变化受到卵巢激素分泌的调节。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卵巢激素分泌的规律性变化影响子宫内膜的周期性变化，从而形成月经周期。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月经周期与激素调节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激素调节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月经周期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生殖系统免疫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女性生殖系统具有独特的免疫功能，对抵御感染和维护自身健康起着重要作用。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生殖系统与全身免疫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女性生殖系统的健康状况与全身免疫系统密切相关，一些生殖系统疾病可能影响全身健康。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生殖系统与免疫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妇科常见疾病与防治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子宫肌瘤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子宫肌瘤是女性最常见的良性肿瘤之一，通常无明显症状，但可能导致不孕、流产等问题。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肌瘤是由于子宫平滑肌组织增生形成的良性肿瘤，其发病原因可能与激素水平、遗传等因素有关。大多数子宫肌瘤无明显症状，但有时可能出现月经不规律、痛经、腹部包块等症状。子宫肌瘤可能导致不孕、流产等问题，需要定期进行妇科检查，及早发现并治疗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https://d.book118.com/278130043114006032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2024-09-10T09:25:03.924</cp:lastPrinted>
  <dcterms:created xsi:type="dcterms:W3CDTF">2024-09-10T01:25:03Z</dcterms:created>
  <dcterms:modified xsi:type="dcterms:W3CDTF">2024-09-10T01:25:06Z</dcterms:modified>
</cp:coreProperties>
</file>