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8A70B-AE50-46F1-9A11-D05E13C2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89229-19D4-4D03-85BB-4E9DACFEC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AB3F9-4E34-4D5B-9A2C-C97B824B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1F631-A8C3-403F-93B3-199970E80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D78E3F-85DE-4A6F-8AB8-14ADF55A0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1C43C-4455-413B-9F11-884634D16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25508A-81D3-4DED-B0D1-683FA175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670B9-FCD8-4FBF-B886-2B5704C47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70A92-24BD-4398-9055-E8625884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F92E5-5C73-4E5F-816A-CD7738293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7D4A0-662A-4373-A59B-833BE267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879" r:id="rId2"/>
    <p:sldLayoutId id="2147489880" r:id="rId3"/>
    <p:sldLayoutId id="2147489881" r:id="rId4"/>
    <p:sldLayoutId id="2147489882" r:id="rId5"/>
    <p:sldLayoutId id="2147489883" r:id="rId6"/>
    <p:sldLayoutId id="2147489884" r:id="rId7"/>
    <p:sldLayoutId id="2147489885" r:id="rId8"/>
    <p:sldLayoutId id="2147489886" r:id="rId9"/>
    <p:sldLayoutId id="2147489887" r:id="rId10"/>
    <p:sldLayoutId id="214748988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tags" Target="../tags/tag131.xml" /><Relationship Id="rId26" Type="http://schemas.openxmlformats.org/officeDocument/2006/relationships/tags" Target="../tags/tag132.xml" /><Relationship Id="rId27" Type="http://schemas.openxmlformats.org/officeDocument/2006/relationships/tags" Target="../tags/tag133.xml" /><Relationship Id="rId28" Type="http://schemas.openxmlformats.org/officeDocument/2006/relationships/tags" Target="../tags/tag134.xml" /><Relationship Id="rId29" Type="http://schemas.openxmlformats.org/officeDocument/2006/relationships/tags" Target="../tags/tag135.xml" /><Relationship Id="rId3" Type="http://schemas.openxmlformats.org/officeDocument/2006/relationships/tags" Target="../tags/tag109.xml" /><Relationship Id="rId30" Type="http://schemas.openxmlformats.org/officeDocument/2006/relationships/tags" Target="../tags/tag136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010006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心理健康教育培训与人权意识的培养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心理健康教育培训的重要性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心理健康对个人和社会的影响</a:t>
            </a:r>
            <a:endParaRPr lang="zh-CN" altLang="en-US"/>
          </a:p>
        </p:txBody>
      </p:sp>
      <p:sp>
        <p:nvSpPr>
          <p:cNvPr id="1048908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心理健康对个人的影响：良好的心理健康有助于提高个人的幸福感和生活质量，增强个人的自我认知和自我调节能力，促进个人的全面发展。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心理健康对社会的影响：心理健康是社会稳定和发展的重要基石，良好的心理健康有助于提高社会的整体素质和创新能力，促进社会的可持续发展。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心理健康教育培训的重要性：通过心理健康教育培训，人们可以了解心理健康的重要性，掌握维护和提升自身心理健康的方法和技巧，提高个人和社会的心理健康水平。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培养人权意识的重要性：人权意识是维护个人尊严和权益的基础，通过心理健康教育培训培养人权意识，有助于人们更好地维护自身权益，促进社会的公平正义。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心理健康教育培训的普及程度和现状</a:t>
            </a:r>
            <a:endParaRPr lang="zh-CN" altLang="en-US"/>
          </a:p>
        </p:txBody>
      </p:sp>
      <p:sp>
        <p:nvSpPr>
          <p:cNvPr id="1048966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 fontScale="97143"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培训现状：目前，各类机构、学校、社区等都在开展心理健康教育培训，培训内容丰富多样，涵盖了心理知识、心理疏导、心理干预等多个方面。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普及程度：随着社会对心理健康的关注度提高，心理健康教育培训逐渐普及，越来越多的人开始接受心理健康教育。</a:t>
            </a:r>
            <a:endParaRPr lang="zh-CN" altLang="en-US" sz="13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培训效果：心理健康教育培训对于提高人们的心理素质、预防心理问题等方面具有显著效果，越来越多的人从中受益。</a:t>
            </a:r>
            <a:endParaRPr lang="zh-CN" altLang="en-US" sz="13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 fontScale="97143"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未来展望：随着心理健康教育的普及和深入，未来心理健康教育培训将更加注重个性化、专业化和实效性，更好地满足不同人群的需求。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心理健康教育培训的目标和意义</a:t>
            </a:r>
            <a:endParaRPr lang="zh-CN" altLang="en-US"/>
          </a:p>
        </p:txBody>
      </p:sp>
      <p:sp>
        <p:nvSpPr>
          <p:cNvPr id="1049016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4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6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提高个人心理素质，增强应对压力和挫折的能力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增强社会适应能力，促进人际关系和谐发展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培养积极心态和健康行为，减少心理问题和不良行为的发生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促进个人成长和发展，提高自我认知和自我调节能力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人权意识的培养与心理健康教育培训的关系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人权意识的概念和内涵</a:t>
            </a:r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人权意识是指人们对人权和基本自由的认知、理解和认同，是人们对自身权利和他人权利的尊重和维护。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人权意识的培养是心理健康教育培训的重要内容之一，旨在提高人们对人权的认知和尊重，增强人们的自我保护和维权意识。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人权意识的培养可以帮助人们更好地理解和尊重他人的权利和自由，促进社会的和谐与稳定。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心理健康教育培训可以通过多种形式来培养人权意识，如讲座、案例分析、角色扮演等，帮助人们更好地认识和保护自己的权利和自由。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人权意识培养在心理健康教育培训中的地位和作用</a:t>
            </a:r>
            <a:endParaRPr lang="zh-CN" altLang="en-US"/>
          </a:p>
        </p:txBody>
      </p:sp>
      <p:sp>
        <p:nvSpPr>
          <p:cNvPr id="1049192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4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6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提升个体尊严：人权意识培养有助于维护个体尊严，使个体在心理健康教育培训中得到尊重和平等对待。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2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增强自我意识：人权意识培养有助于个体明确自我价值和权利，从而在心理健康教育培训中更好地认识和实现自我。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8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促进社会和谐：人权意识培养有助于培养个体的社会责任感和同理心，减少社会冲突，促进社会和谐发展。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4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推动全球人权进步：在全球化的背景下，人权意识培养有助于推动全球人权进步，促进各国在心理健康教育培训领域的交流与合作。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人权意识培养的具体内容和实施方式</a:t>
            </a:r>
            <a:endParaRPr lang="zh-CN" altLang="en-US"/>
          </a:p>
        </p:txBody>
      </p:sp>
      <p:sp>
        <p:nvSpPr>
          <p:cNvPr id="1049250" name="梯形 7"/>
          <p:cNvSpPr/>
          <p:nvPr>
            <p:custDataLst>
              <p:tags r:id="rId2"/>
            </p:custDataLst>
          </p:nvPr>
        </p:nvSpPr>
        <p:spPr>
          <a:xfrm flipV="1">
            <a:off x="1524000" y="2734441"/>
            <a:ext cx="2237747" cy="216947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252" name="任意多边形: 形状 9"/>
          <p:cNvSpPr/>
          <p:nvPr>
            <p:custDataLst>
              <p:tags r:id="rId3"/>
            </p:custDataLst>
          </p:nvPr>
        </p:nvSpPr>
        <p:spPr>
          <a:xfrm>
            <a:off x="1596881" y="2449181"/>
            <a:ext cx="2089027" cy="2929273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254" name="矩形: 圆顶角 10"/>
          <p:cNvSpPr/>
          <p:nvPr>
            <p:custDataLst>
              <p:tags r:id="rId4"/>
            </p:custDataLst>
          </p:nvPr>
        </p:nvSpPr>
        <p:spPr>
          <a:xfrm flipH="1">
            <a:off x="1524000" y="2163921"/>
            <a:ext cx="2237747" cy="570559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256" name="正文"/>
          <p:cNvSpPr txBox="1"/>
          <p:nvPr>
            <p:custDataLst>
              <p:tags r:id="rId5"/>
            </p:custDataLst>
          </p:nvPr>
        </p:nvSpPr>
        <p:spPr>
          <a:xfrm>
            <a:off x="1639015" y="2980983"/>
            <a:ext cx="2007776" cy="239781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尊重和保障人权：培养人们对人权的尊重和保障意识，使其认识到人权的重要性。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8" name="梯形 40"/>
          <p:cNvSpPr/>
          <p:nvPr>
            <p:custDataLst>
              <p:tags r:id="rId6"/>
            </p:custDataLst>
          </p:nvPr>
        </p:nvSpPr>
        <p:spPr>
          <a:xfrm flipV="1">
            <a:off x="4054900" y="2734441"/>
            <a:ext cx="2237747" cy="216947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260" name="任意多边形: 形状 41"/>
          <p:cNvSpPr/>
          <p:nvPr>
            <p:custDataLst>
              <p:tags r:id="rId7"/>
            </p:custDataLst>
          </p:nvPr>
        </p:nvSpPr>
        <p:spPr>
          <a:xfrm>
            <a:off x="4127781" y="2449181"/>
            <a:ext cx="2089027" cy="2929273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262" name="矩形: 圆顶角 42"/>
          <p:cNvSpPr/>
          <p:nvPr>
            <p:custDataLst>
              <p:tags r:id="rId8"/>
            </p:custDataLst>
          </p:nvPr>
        </p:nvSpPr>
        <p:spPr>
          <a:xfrm flipH="1">
            <a:off x="4054900" y="2163921"/>
            <a:ext cx="2237747" cy="570559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264" name="正文"/>
          <p:cNvSpPr txBox="1"/>
          <p:nvPr>
            <p:custDataLst>
              <p:tags r:id="rId9"/>
            </p:custDataLst>
          </p:nvPr>
        </p:nvSpPr>
        <p:spPr>
          <a:xfrm>
            <a:off x="4169915" y="2980983"/>
            <a:ext cx="2007776" cy="239781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平等和公正：培养人们对平等和公正的认同，消除歧视和偏见，促进社会公平正义。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66" name="梯形 46"/>
          <p:cNvSpPr/>
          <p:nvPr>
            <p:custDataLst>
              <p:tags r:id="rId10"/>
            </p:custDataLst>
          </p:nvPr>
        </p:nvSpPr>
        <p:spPr>
          <a:xfrm flipV="1">
            <a:off x="6585800" y="2734441"/>
            <a:ext cx="2237747" cy="216947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268" name="任意多边形: 形状 47"/>
          <p:cNvSpPr/>
          <p:nvPr>
            <p:custDataLst>
              <p:tags r:id="rId11"/>
            </p:custDataLst>
          </p:nvPr>
        </p:nvSpPr>
        <p:spPr>
          <a:xfrm>
            <a:off x="6658681" y="2449181"/>
            <a:ext cx="2089027" cy="2929273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270" name="矩形: 圆顶角 48"/>
          <p:cNvSpPr/>
          <p:nvPr>
            <p:custDataLst>
              <p:tags r:id="rId12"/>
            </p:custDataLst>
          </p:nvPr>
        </p:nvSpPr>
        <p:spPr>
          <a:xfrm flipH="1">
            <a:off x="6585800" y="2163921"/>
            <a:ext cx="2237747" cy="570559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272" name="正文"/>
          <p:cNvSpPr txBox="1"/>
          <p:nvPr>
            <p:custDataLst>
              <p:tags r:id="rId13"/>
            </p:custDataLst>
          </p:nvPr>
        </p:nvSpPr>
        <p:spPr>
          <a:xfrm>
            <a:off x="6700815" y="2980983"/>
            <a:ext cx="2007776" cy="239781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自由和平等：培养人们对自由和平等的追求，尊重个人权利和尊严，反对强制和压迫。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74" name="梯形 52"/>
          <p:cNvSpPr/>
          <p:nvPr>
            <p:custDataLst>
              <p:tags r:id="rId14"/>
            </p:custDataLst>
          </p:nvPr>
        </p:nvSpPr>
        <p:spPr>
          <a:xfrm flipV="1">
            <a:off x="9116131" y="2734441"/>
            <a:ext cx="2237747" cy="216947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276" name="任意多边形: 形状 53"/>
          <p:cNvSpPr/>
          <p:nvPr>
            <p:custDataLst>
              <p:tags r:id="rId15"/>
            </p:custDataLst>
          </p:nvPr>
        </p:nvSpPr>
        <p:spPr>
          <a:xfrm>
            <a:off x="9189581" y="2449181"/>
            <a:ext cx="2089027" cy="2929273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278" name="矩形: 圆顶角 54"/>
          <p:cNvSpPr/>
          <p:nvPr>
            <p:custDataLst>
              <p:tags r:id="rId16"/>
            </p:custDataLst>
          </p:nvPr>
        </p:nvSpPr>
        <p:spPr>
          <a:xfrm flipH="1">
            <a:off x="9116131" y="2163921"/>
            <a:ext cx="2237747" cy="570559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280" name="正文"/>
          <p:cNvSpPr txBox="1"/>
          <p:nvPr>
            <p:custDataLst>
              <p:tags r:id="rId17"/>
            </p:custDataLst>
          </p:nvPr>
        </p:nvSpPr>
        <p:spPr>
          <a:xfrm>
            <a:off x="9231146" y="2980983"/>
            <a:ext cx="2007776" cy="2397812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心理健康教育培训：通过专业的心理健康教育培训，提高人们对心理健康的认识和理解，增强自我调节和应对压力的能力，促进个人和社会的和谐发展。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心理健康教育培训的具体内容和方法</a:t>
            </a:r>
            <a:endParaRPr lang="zh-CN" altLang="en-US"/>
          </a:p>
        </p:txBody>
      </p:sp>
      <p:sp>
        <p:nvSpPr>
          <p:cNvPr id="10493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针对不同人群的心理健康教育培训</a:t>
            </a:r>
            <a:endParaRPr lang="zh-CN" altLang="en-US"/>
          </a:p>
        </p:txBody>
      </p:sp>
      <p:sp>
        <p:nvSpPr>
          <p:cNvPr id="1049372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针对学生的心理健康教育培训：重点在于培养他们的自尊心、自信心和应对压力的能力，以及促进积极的学习态度和行为。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针对职场人士的心理健康教育培训：旨在提高员工的心理健康水平，减轻工作压力，提升工作满意度和效率。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针对老年人的心理健康教育培训：关注老年人的心理需求，帮助他们应对孤独、抑郁等问题，提高生活质量。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针对特殊群体的心理健康教育培训：针对如残疾人、抑郁症患者等特殊群体，提供专门的心理健康教育和支持。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https://d.book118.com/278130100067006027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心理健康教育培训与人权意识的培养</vt:lpstr>
      <vt:lpstr>目录</vt:lpstr>
      <vt:lpstr>添加章节标题</vt:lpstr>
      <vt:lpstr>心理健康教育培训的重要性</vt:lpstr>
      <vt:lpstr>心理健康对个人和社会的影响</vt:lpstr>
      <vt:lpstr>心理健康教育培训的普及程度和现状</vt:lpstr>
      <vt:lpstr>心理健康教育培训的目标和意义</vt:lpstr>
      <vt:lpstr>人权意识的培养与心理健康教育培训的关系</vt:lpstr>
      <vt:lpstr>人权意识的概念和内涵</vt:lpstr>
      <vt:lpstr>人权意识培养在心理健康教育培训中的地位和作用</vt:lpstr>
      <vt:lpstr>人权意识培养的具体内容和实施方式</vt:lpstr>
      <vt:lpstr>心理健康教育培训的具体内容和方法</vt:lpstr>
      <vt:lpstr>针对不同人群的心理健康教育培训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2024-09-05T10:32:39.413</cp:lastPrinted>
  <dcterms:created xsi:type="dcterms:W3CDTF">2024-09-05T02:32:39Z</dcterms:created>
  <dcterms:modified xsi:type="dcterms:W3CDTF">2024-09-05T02:32:41Z</dcterms:modified>
</cp:coreProperties>
</file>