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1FC0A5-39C2-434C-932B-7B65BCFEB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89320F-BA59-490B-885F-EA893371A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C8FE97-F64A-49AD-9372-7F237D3A9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5CA94D-6E92-4626-9C57-172E03BCBE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DB7137-7D1B-485E-AD58-6C6CF260FD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57989E-3458-4DFE-B343-B5DD66534F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DAB37E-E180-4393-A8D4-211197D03B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AF689D-865A-4711-9AD5-0CACF61B6E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3240B8-A7A4-4F4B-8007-21C10909E2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93F7BC-A4D9-40C1-BEC7-398916A80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C076E-E3B2-4583-8F23-5C6C30B6AE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30110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行业投资及价值分析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行业概述与发展趋势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投资环境分析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投资价值评估方法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行业投资机会与风险识别</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典型案例分析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投资策略与建议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50" r="16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行业是指一组提供相似产品或服务的企业集合，它们在同一市场中相互竞争、合作，共同构成一个相对独立的经济领域。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根据不同的标准，行业可分为多个类型，如按照产业链上下游关系可分为原材料行业、加工制造行业、销售服务行业等；按照产品或服务类型可分为消费品行业、工业品行业、服务行业等。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每个行业的发展都经历了不同的阶段，如初创期、成长期、成熟期和衰退期等。不同阶段的行业具有不同的特点和风险，投资者需要关注行业所处的发展阶段以及未来的发展趋势。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当前，随着全球化和信息化的加速发展，各行业之间的融合和跨界竞争日益激烈。同时，新兴技术的不断涌现也为行业发展带来了新的机遇和挑战。投资者需要密切关注行业动态和政策变化，把握市场机遇。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技术创新</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绿色低碳</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个性化定制</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跨界融合</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行业未来发展趋势预测</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随着科技的不断进步和创新，新兴技术如人工智能、大数据、云计算等将对各行业产生深远影响，推动行业向智能化、数字化、网络化方向发展。</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随着全球气候变化和环境问题日益严重，绿色低碳发展已成为各行业的重要趋势。投资者需要关注行业的环保政策和技术创新，把握绿色发展的机遇。</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消费者需求的多样化和个性化已成为市场发展的重要趋势。企业需要不断创新产品和服务，满足消费者的个性化需求，提升市场竞争力。</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随着互联网和移动互联网的普及，各行业之间的跨界融合和协同发展已成为新的发展趋势。投资者需要关注行业间的合作和整合机会，把握跨界发展的机遇。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投资环境分析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国家政策的稳定性和连续性对行业发展至关重要，稳定的政策环境有利于企业做出长期投资规划。</a:t>
            </a:r>
          </a:p>
        </p:txBody>
      </p:sp>
      <p:pic>
        <p:nvPicPr>
          <p:cNvPr id="6" name="Picture 6"/>
          <p:cNvPicPr>
            <a:picLocks noChangeAspect="1"/>
          </p:cNvPicPr>
          <p:nvPr/>
        </p:nvPicPr>
        <p:blipFill>
          <a:blip r:embed="rId2"/>
          <a:srcRect l="15542" r="15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政策稳定性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完善的法律法规体系可以保护投资者权益，降低投资风险，为行业发展提供法制保障。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法规完善程度</a:t>
            </a:r>
          </a:p>
        </p:txBody>
      </p:sp>
      <p:pic>
        <p:nvPicPr>
          <p:cNvPr id="10" name="Picture 10"/>
          <p:cNvPicPr>
            <a:picLocks noChangeAspect="1"/>
          </p:cNvPicPr>
          <p:nvPr/>
        </p:nvPicPr>
        <p:blipFill>
          <a:blip r:embed="rId3"/>
          <a:srcRect l="14958" r="14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政府对于特定行业的扶持力度，如税收优惠、资金扶持等，将直接影响该行业的发展速度和投资吸引力。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政策扶持力度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经济增长速度</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经济增长速度越快，市场需求越旺盛，企业盈利空间越大，投资回报率越高。</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通货膨胀率</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通货膨胀率的高低将影响实际投资回报率，高通货膨胀率会侵蚀投资收益。</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利率水平</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利率水平的高低决定了资金成本，影响企业的融资成本和投资意愿。</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宏观经济环境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958" r="11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价值观念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社会价值观念的变化将影响消费行为和市场需求，投资者需要密切关注社会文化环境的变化趋势。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人口结构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人口数量和结构的变化将影响市场需求和消费趋势，对投资决策产生重要影响。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教育水平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教育水平的提高有助于培养高素质劳动力，提升行业整体竞争力。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科技水平的提高可以带来新的生产方式和商业模式，推动行业创新发展。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科技发展水平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892" r="138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研发能力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知识产权保护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企业和行业的研发能力决定了其技术创新的速度和水平，是投资者评估行业前景的重要因素。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知识产权保护制度的完善程度将影响企业的技术创新积极性和投资意愿。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技术创新环境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投资价值评估方法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行业前景分析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研究行业的发展趋势、市场规模、竞争格局以及政策环境等因素，以判断行业未来的增长潜力和投资机会。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管理团队评估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考察公司的管理团队的专业背景、经验和业绩，以评估公司的战略执行能力和未来发展潜力。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公司财务分析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通过分析公司的财务报表，如资产负债表、利润表和现金流量表，评估公司的盈利能力、偿债能力和运营效率。</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基本面分析法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通过绘制股价的趋势线，判断股价的趋势方向和可能的转折点，从而把握买卖时机。</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趋势线分析</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识别股价图表中的各种形态，如头肩顶、双底等，以预测股价的未来走势。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形态分析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研究股价与成交量之间的关系，揭示市场主力资金的动向和买卖力量的对比。</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量价关系分析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https://d.book118.com/278130110072006031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2024-09-08T12:41:14.891</cp:lastPrinted>
  <dcterms:created xsi:type="dcterms:W3CDTF">2024-09-08T04:41:14Z</dcterms:created>
  <dcterms:modified xsi:type="dcterms:W3CDTF">2024-09-08T04:41:16Z</dcterms:modified>
</cp:coreProperties>
</file>