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8CABA-15D9-4A1E-86EB-B670668D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8F1CB-ADEE-4B87-88C4-9C28AFC46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7F673-E5BC-4DFB-9771-04DC9F8E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97DE9-25AB-4027-9CA9-5688FCE87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71E46-7FB4-48E7-A7E7-A82F1488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02FE6-41C6-4DBE-B7B1-DE471CFB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81B1F-D49F-433C-8204-3507C19A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86520-1F9A-4B70-8FDC-A5F8288E9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8390E-F4B1-4D88-8D0A-8E04EDA5A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E909E-A9ED-4EFF-868D-4376FA5F7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D08CE-5DF6-4E8A-8071-91221D6CE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1077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高大模板支撑系统的资料归档与信息管理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资料归档与信息管理概述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资料归档管理流程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监督检查与问题处理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培训宣传与知识普及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资料归档与信息管理概述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确保高大模板支撑系统施工过程中的资料完整、准确、可追溯。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为高大模板支撑系统的安全评估、维护、改造和拆除提供可靠依据。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提高高大模板支撑系统施工管理的信息化水平，促进管理效率提升。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66" r="344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涉及高大模板支撑系统设计、施工、监理、检测等各单位及相关人员。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适用于高大模板支撑系统施工过程中的各类资料归档与信息管理。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确保归档资料的真实、准确，反映高大模板支撑系统的实际情况。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归档资料应完整、齐全，涵盖高大模板支撑系统施工全过程。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资料应及时归档，确保信息的时效性和可追溯性。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加强归档资料的安全管理，防止资料丢失、损毁和泄密。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包括高大模板、支撑架体、连接件等，构成系统的主体框架。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主要构件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如安全网、防护栏、登高设施等，确保施工过程中的安全。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采用高强度、高刚度的材料，确保系统的稳定性和承载能力。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功能特点及优势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提供大面积、高空间的施工平台，满足各类建筑施工需求。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采用模块化设计，安装拆卸方便，提高施工效率。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具备多重安全防护措施，确保施工过程中的人员和设备安全。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可重复使用，降低施工成本，具有较高的经济效益。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适用于高层建筑、大跨度建筑、桥梁隧道等施工领域。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成功应用于多个国内外知名建筑项目，如XX高层建筑、XX大跨度体育馆等，取得了显著的效果和好评。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应用场景及案例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资料归档管理流程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归档范围与分类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包括高大模板支撑系统的设计、施工、验收等各个环节所产生的所有资料，如设计图纸、施工方案、验收报告等。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按照资料的性质、用途、重要性等进行分类，如将设计图纸分为结构图、细部图等，施工方案分为基础施工方案、主体施工方案等。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资料产生后应及时进行归档，确保资料的完整性和准确性。对于重要的资料，应在产生后立即归档。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根据工程进展情况和资料产生的频率，制定合理的归档周期，如每周、每月或每季度进行一次归档。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归档时间与周期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归档周期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https://d.book118.com/278131077074006035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2024-09-14T10:19:33.425</cp:lastPrinted>
  <dcterms:created xsi:type="dcterms:W3CDTF">2024-09-14T02:19:33Z</dcterms:created>
  <dcterms:modified xsi:type="dcterms:W3CDTF">2024-09-14T02:19:35Z</dcterms:modified>
</cp:coreProperties>
</file>